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AF3AA636-A195-4BAA-8396-A926B523CC7A}"/>
    <pc:docChg chg="custSel modSld">
      <pc:chgData name="Damian Radzik" userId="9b6437a5cc3fe03b" providerId="LiveId" clId="{AF3AA636-A195-4BAA-8396-A926B523CC7A}" dt="2019-03-18T09:53:50.024" v="12" actId="20577"/>
      <pc:docMkLst>
        <pc:docMk/>
      </pc:docMkLst>
      <pc:sldChg chg="modSp">
        <pc:chgData name="Damian Radzik" userId="9b6437a5cc3fe03b" providerId="LiveId" clId="{AF3AA636-A195-4BAA-8396-A926B523CC7A}" dt="2019-03-18T09:53:50.024" v="12" actId="20577"/>
        <pc:sldMkLst>
          <pc:docMk/>
          <pc:sldMk cId="2868161426" sldId="267"/>
        </pc:sldMkLst>
        <pc:spChg chg="mod">
          <ac:chgData name="Damian Radzik" userId="9b6437a5cc3fe03b" providerId="LiveId" clId="{AF3AA636-A195-4BAA-8396-A926B523CC7A}" dt="2019-03-18T09:53:50.024" v="12" actId="20577"/>
          <ac:spMkLst>
            <pc:docMk/>
            <pc:sldMk cId="2868161426" sldId="267"/>
            <ac:spMk id="3" creationId="{CFA0E090-E043-470F-9308-3E40B85F0019}"/>
          </ac:spMkLst>
        </pc:spChg>
      </pc:sldChg>
    </pc:docChg>
  </pc:docChgLst>
  <pc:docChgLst>
    <pc:chgData name="Damian Radzik" userId="9b6437a5cc3fe03b" providerId="LiveId" clId="{A54A41A3-24F7-4617-882C-C0EFA836A8A2}"/>
    <pc:docChg chg="modSld">
      <pc:chgData name="Damian Radzik" userId="9b6437a5cc3fe03b" providerId="LiveId" clId="{A54A41A3-24F7-4617-882C-C0EFA836A8A2}" dt="2022-09-08T13:09:22.911" v="1" actId="20577"/>
      <pc:docMkLst>
        <pc:docMk/>
      </pc:docMkLst>
      <pc:sldChg chg="modSp mod">
        <pc:chgData name="Damian Radzik" userId="9b6437a5cc3fe03b" providerId="LiveId" clId="{A54A41A3-24F7-4617-882C-C0EFA836A8A2}" dt="2022-09-08T13:09:22.911" v="1" actId="20577"/>
        <pc:sldMkLst>
          <pc:docMk/>
          <pc:sldMk cId="2868161426" sldId="267"/>
        </pc:sldMkLst>
        <pc:spChg chg="mod">
          <ac:chgData name="Damian Radzik" userId="9b6437a5cc3fe03b" providerId="LiveId" clId="{A54A41A3-24F7-4617-882C-C0EFA836A8A2}" dt="2022-09-08T13:09:22.911" v="1" actId="20577"/>
          <ac:spMkLst>
            <pc:docMk/>
            <pc:sldMk cId="2868161426" sldId="267"/>
            <ac:spMk id="3" creationId="{CFA0E090-E043-470F-9308-3E40B85F00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5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9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9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48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95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15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087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15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3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80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81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D1FA8F4-4583-46C5-AA40-A3A047D5C075}" type="datetimeFigureOut">
              <a:rPr lang="pl-PL" smtClean="0"/>
              <a:t>05.09.2023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0BBBEA-A8A8-4DE2-8ED5-A613EECC4DE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zadania.gorka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1AB11A-AF5B-47EE-B436-3A87320F6A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Przedmiotowy system oceniania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BD1A5B2-EDC7-4430-9262-C869EB705D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681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6024BA-0FD0-455F-B69B-F9C2AA6E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a sprawdziany otwarte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410695-24F8-4626-9DAF-4BEEA1A71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Przed każdym sprawdzianem klasa wybierają czy chce test czy sprawdzian otwarty. W przypadku testu opcje są dwie: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Punkty ujemne za błędne odpowiedzi lub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Pytania wielokrotnego wyboru</a:t>
            </a:r>
          </a:p>
        </p:txBody>
      </p:sp>
    </p:spTree>
    <p:extLst>
      <p:ext uri="{BB962C8B-B14F-4D97-AF65-F5344CB8AC3E}">
        <p14:creationId xmlns:p14="http://schemas.microsoft.com/office/powerpoint/2010/main" val="2531907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FDE834-9B40-45B6-99FD-526EE8D82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Oceny cząstkowe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59FE50-1253-4656-A11B-9C8BCF77F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0% - 40% niedostateczny </a:t>
            </a:r>
          </a:p>
          <a:p>
            <a:pPr marL="0" indent="0">
              <a:buNone/>
            </a:pPr>
            <a:r>
              <a:rPr lang="pl-PL" dirty="0"/>
              <a:t>41% - 55% dopuszczający </a:t>
            </a:r>
          </a:p>
          <a:p>
            <a:pPr marL="0" indent="0">
              <a:buNone/>
            </a:pPr>
            <a:r>
              <a:rPr lang="pl-PL" dirty="0"/>
              <a:t>56% - 70% dostateczny </a:t>
            </a:r>
          </a:p>
          <a:p>
            <a:pPr marL="0" indent="0">
              <a:buNone/>
            </a:pPr>
            <a:r>
              <a:rPr lang="pl-PL" dirty="0"/>
              <a:t>71% - 85% dobry </a:t>
            </a:r>
          </a:p>
          <a:p>
            <a:pPr marL="0" indent="0">
              <a:buNone/>
            </a:pPr>
            <a:r>
              <a:rPr lang="pl-PL" dirty="0"/>
              <a:t>85% - 100% bardzo dobry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473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86FC79-0550-442C-9A59-7E09A13FB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Wagi ocen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A0E090-E043-470F-9308-3E40B85F0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Sprawdziany otwarte – 4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Testy – 4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Odpowiedzi ustne – 5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Aktywność – 5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Zadania domowe – 1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Referaty – 2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Projekty (sam projekt) – 3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Projekty (odpowiedz indywidualna) </a:t>
            </a:r>
            <a:r>
              <a:rPr lang="pl-PL"/>
              <a:t>– 5</a:t>
            </a:r>
            <a:endParaRPr lang="pl-PL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l-PL" dirty="0"/>
              <a:t>Kartkówka 3</a:t>
            </a:r>
          </a:p>
          <a:p>
            <a:pPr lvl="0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816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4F46CB-8A92-4F31-892D-D083BA90D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Poprawa ocen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E0E551-CC0D-4E32-95D2-7E8D6AC47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Każdy uczeń jest na bieżąco informowany o swoich ocenach.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Uczeń ma prawo do poprawienia każdej oceny w terminie do dwóch tygodni od daty jej otrzymania.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Jeśli uczeń dostanie niższą ocenę to nie jest ona wpisywana do dziennika.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404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1A9B06-FA55-479D-A989-D5129752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Aktywność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0DB93E-B07A-4535-A63C-FE50D6E52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5 min przed zakończeniem każdych zająć najbardziej aktywni uczniowie dostają + w przypadku pozytywnej opinii lub – w przypadku negatywnej. Po zebraniu 3 uczeń otrzymuje ocenę 5 lub 1 z aktywności.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9502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0BE73F-A2AA-49D3-BD95-F64D01CF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B44946-ACC6-45CB-899E-F2F843C2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Uczniowie po wejściu do sali zostawiają telefony na pierwszej ławce. Jeśli uczeń zostanie przyłapany na korzystaniu z telefonu zostaje wzywany do odpowiedzi ustnej z bieżącego tematu pod koniec lekcji.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Uczeń spóźniony na lekcję priorytetowo jest brany do odpowiedzi.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 przypadku denerwowania nauczyciela kartkówki mogą być nawet codziennie.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Nie ma limitu odpowiedzi ustnych w semestrze.</a:t>
            </a:r>
          </a:p>
        </p:txBody>
      </p:sp>
    </p:spTree>
    <p:extLst>
      <p:ext uri="{BB962C8B-B14F-4D97-AF65-F5344CB8AC3E}">
        <p14:creationId xmlns:p14="http://schemas.microsoft.com/office/powerpoint/2010/main" val="14562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C9D6B-C03F-417B-8DB8-05D7784A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Opracowaniu w oparciu 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E432FF-0CF7-4FD8-ADFF-4F88046B3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Rozporządzenie Ministra Edukacji Narodowej i Sportu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Statut Zespołu Szkół Nr 1 w Gorlicach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Programu nauczania dla zawodu</a:t>
            </a:r>
          </a:p>
        </p:txBody>
      </p:sp>
    </p:spTree>
    <p:extLst>
      <p:ext uri="{BB962C8B-B14F-4D97-AF65-F5344CB8AC3E}">
        <p14:creationId xmlns:p14="http://schemas.microsoft.com/office/powerpoint/2010/main" val="67090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7E1571-A4CE-471A-88BC-F520213D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Obszary aktywności podlegające ocenie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70ECB5-DC6D-4794-A8F2-3089994C4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Wiadomości i umiejętności wynikające z rozkładu materiału.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Orientacja w realizowanej tematyce.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Zaangażowanie w realizację postawionych zadań.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Podejmowanie zadań dodatkowych.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Pilność, terminowość realizacji zleconych zadań.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Zachowanie</a:t>
            </a:r>
          </a:p>
        </p:txBody>
      </p:sp>
    </p:spTree>
    <p:extLst>
      <p:ext uri="{BB962C8B-B14F-4D97-AF65-F5344CB8AC3E}">
        <p14:creationId xmlns:p14="http://schemas.microsoft.com/office/powerpoint/2010/main" val="311809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242EB6-B325-4BD9-8C91-FD6CB99C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38977-6551-4806-A753-5858B65CC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Jeśli uczeń nie uczestniczył w pracy nad zadaniem-projektem, to ma obowiązek zaliczenia go w terminie do dwóch tygodni (ewentualnie w terminie wyznaczonym przez nauczyciela w przypadku dłuższej usprawiedliwionej nieobecności).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Uczeń ma prawo poprawić ocenę ze sprawdzianu praktycznego, nie później niż w ciągu dwóch tygodni, w terminie wyznaczonym przez nauczyciela (jednym dla całej grupy). W takim przypadku przy ustalaniu oceny semestralnej lub </a:t>
            </a:r>
            <a:r>
              <a:rPr lang="pl-PL" dirty="0" err="1"/>
              <a:t>końcoworocznej</a:t>
            </a:r>
            <a:r>
              <a:rPr lang="pl-PL" dirty="0"/>
              <a:t> uwzględnia się obydwie oceny (ocena poprawiona ma niższą wartość wagową).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455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E6F000-067A-4FC0-9452-925203AE0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C979DD-D561-42BD-95EF-830312E38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Jeżeli nieobecność przy zadaniu-projekcie w wyznaczonym terminie jest nieusprawiedliwiona, to przy ustalaniu oceny wpisuje się 1 /niedostateczny/.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Osiągnięcia w konkursach przedmiotowych lub zaangażowanie w życie szkoły mogą spowodować podwyższenie oceny semestralnej czy </a:t>
            </a:r>
            <a:r>
              <a:rPr lang="pl-PL" dirty="0" err="1"/>
              <a:t>końcoworocznej</a:t>
            </a:r>
            <a:r>
              <a:rPr lang="pl-PL" dirty="0"/>
              <a:t> o jeden stopień.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Nauczyciel ma prawo wyznaczyć pod koniec semestru dodatkowe terminy poprawy zadań-projektów. </a:t>
            </a:r>
          </a:p>
        </p:txBody>
      </p:sp>
    </p:spTree>
    <p:extLst>
      <p:ext uri="{BB962C8B-B14F-4D97-AF65-F5344CB8AC3E}">
        <p14:creationId xmlns:p14="http://schemas.microsoft.com/office/powerpoint/2010/main" val="94305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070EF-6DA0-4A10-9B95-E4F889BF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84131B-6B59-4393-BF12-1DA1F8058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Nie wysłanie pracy w terminie na wskazany adres e-mail skutkuje obniżaniem oceny o jeden stopień codziennie, po wyznaczonym terminie.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Zadania wysyłane są na email: </a:t>
            </a:r>
            <a:r>
              <a:rPr lang="pl-PL" dirty="0">
                <a:hlinkClick r:id="rId2"/>
              </a:rPr>
              <a:t>zadania.gorka@gmail.com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Tytuł emaila Nazwisko Imię (Radzik Damian) | klasa (2dT) | Przedmiot (Bazy Danych) | Numer zadania (1)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 szczególnie uzasadnionych losowych przypadkach (takich jak np. długotrwała, usprawiedliwiona nieobecność ucznia na zajęciach), dopuszcza się odstępstwa od przedstawionego systemu. Nauczyciel informuje wówczas klasę o zaistniałej sytuacji.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752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294BD2-67C5-429E-8E2D-A1879C218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99ED-51CF-44CD-AF0E-A5AF4943F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Nieobecność ucznia na lekcji powoduje jego odpytanie na lekcji następnej.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Uczeń ma prawo do zgłoszenia nieprzygotowania w ilości przedmiotów które nauczyciel prowadzi. Obowiązują one na cały dany tydzień z wszystkich przedmiotów nauczyciela.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Innych usprawiedliwień nauczyciel nie przyjmuje do wiadomości.</a:t>
            </a:r>
          </a:p>
        </p:txBody>
      </p:sp>
    </p:spTree>
    <p:extLst>
      <p:ext uri="{BB962C8B-B14F-4D97-AF65-F5344CB8AC3E}">
        <p14:creationId xmlns:p14="http://schemas.microsoft.com/office/powerpoint/2010/main" val="844401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BA403-307F-4941-8511-4BDA46D0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0EEAF8-0F92-4A5B-B2B8-81F530DE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Ściąganie na pracach kontrolnych skutkuje otrzymaniem oceny </a:t>
            </a:r>
            <a:r>
              <a:rPr lang="pl-PL" dirty="0" err="1"/>
              <a:t>ndst</a:t>
            </a:r>
            <a:r>
              <a:rPr lang="pl-PL" dirty="0"/>
              <a:t> bez możliwości poprawy.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 szczególnie uzasadnionych losowych przypadkach (takich jak np. długotrwała, usprawiedliwiona nieobecność ucznia na zajęciach), dopuszcza się odstępstwa od przedstawionego systemu. Nauczyciel informuje wówczas klasę o zaistniałej sytuacji.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730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6D4A11-51CE-478B-8173-66413FB68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Formy podlegające ocenianiu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E9DE87-E08F-4C19-83BD-6ABB75AA3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Aktywność i bieżąca praca ucznia na zajęciach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Współpraca w grupie w trakcie realizacji projektów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Sprawdziany (zapowiadane min. 2 tygodnie wcześniej)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Kartkówki (1-3 ostatnie tematy)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Odpowiedzi ustne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Zadania domowe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Referaty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Projekty indywidualne wykonywane w domu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347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188</TotalTime>
  <Words>659</Words>
  <Application>Microsoft Office PowerPoint</Application>
  <PresentationFormat>Panoramiczny</PresentationFormat>
  <Paragraphs>91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Integralny</vt:lpstr>
      <vt:lpstr>Przedmiotowy system oceniania</vt:lpstr>
      <vt:lpstr>Opracowaniu w oparciu o </vt:lpstr>
      <vt:lpstr>Obszary aktywności podlegające ocenie</vt:lpstr>
      <vt:lpstr>Wymagania</vt:lpstr>
      <vt:lpstr>Wymagania</vt:lpstr>
      <vt:lpstr>Wymagania</vt:lpstr>
      <vt:lpstr>Wymagania</vt:lpstr>
      <vt:lpstr>Wymagania</vt:lpstr>
      <vt:lpstr>Formy podlegające ocenianiu</vt:lpstr>
      <vt:lpstr>Testy a sprawdziany otwarte</vt:lpstr>
      <vt:lpstr>Oceny cząstkowe</vt:lpstr>
      <vt:lpstr>Wagi ocen</vt:lpstr>
      <vt:lpstr>Poprawa ocen</vt:lpstr>
      <vt:lpstr>Aktywność</vt:lpstr>
      <vt:lpstr>Zachowanie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Przedmiotowy system oceniania</dc:title>
  <dc:creator>Damian Radzik</dc:creator>
  <cp:lastModifiedBy>Damian Radzik</cp:lastModifiedBy>
  <cp:revision>6</cp:revision>
  <dcterms:created xsi:type="dcterms:W3CDTF">2018-09-03T16:27:27Z</dcterms:created>
  <dcterms:modified xsi:type="dcterms:W3CDTF">2023-09-05T07:59:02Z</dcterms:modified>
</cp:coreProperties>
</file>