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43" d="100"/>
          <a:sy n="43" d="100"/>
        </p:scale>
        <p:origin x="81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5E4BABD3-34B3-4FDE-A136-0A31DF5479F7}"/>
    <pc:docChg chg="custSel modSld">
      <pc:chgData name="Damian Radzik" userId="9b6437a5cc3fe03b" providerId="LiveId" clId="{5E4BABD3-34B3-4FDE-A136-0A31DF5479F7}" dt="2022-09-08T09:06:55.717" v="11" actId="27636"/>
      <pc:docMkLst>
        <pc:docMk/>
      </pc:docMkLst>
      <pc:sldChg chg="modSp mod">
        <pc:chgData name="Damian Radzik" userId="9b6437a5cc3fe03b" providerId="LiveId" clId="{5E4BABD3-34B3-4FDE-A136-0A31DF5479F7}" dt="2022-09-08T09:06:55.717" v="11" actId="27636"/>
        <pc:sldMkLst>
          <pc:docMk/>
          <pc:sldMk cId="3004777596" sldId="263"/>
        </pc:sldMkLst>
        <pc:spChg chg="mod">
          <ac:chgData name="Damian Radzik" userId="9b6437a5cc3fe03b" providerId="LiveId" clId="{5E4BABD3-34B3-4FDE-A136-0A31DF5479F7}" dt="2022-09-08T09:06:55.717" v="11" actId="27636"/>
          <ac:spMkLst>
            <pc:docMk/>
            <pc:sldMk cId="3004777596" sldId="263"/>
            <ac:spMk id="3" creationId="{2A4C0026-6AFE-468B-B575-D0225606B136}"/>
          </ac:spMkLst>
        </pc:spChg>
      </pc:sldChg>
      <pc:sldChg chg="modSp mod">
        <pc:chgData name="Damian Radzik" userId="9b6437a5cc3fe03b" providerId="LiveId" clId="{5E4BABD3-34B3-4FDE-A136-0A31DF5479F7}" dt="2022-09-08T08:46:45.887" v="3" actId="27636"/>
        <pc:sldMkLst>
          <pc:docMk/>
          <pc:sldMk cId="162070820" sldId="264"/>
        </pc:sldMkLst>
        <pc:spChg chg="mod">
          <ac:chgData name="Damian Radzik" userId="9b6437a5cc3fe03b" providerId="LiveId" clId="{5E4BABD3-34B3-4FDE-A136-0A31DF5479F7}" dt="2022-09-08T08:46:45.887" v="3" actId="27636"/>
          <ac:spMkLst>
            <pc:docMk/>
            <pc:sldMk cId="162070820" sldId="264"/>
            <ac:spMk id="3" creationId="{5EF61DD6-B966-4404-8596-778651116F28}"/>
          </ac:spMkLst>
        </pc:spChg>
      </pc:sldChg>
    </pc:docChg>
  </pc:docChgLst>
  <pc:docChgLst>
    <pc:chgData name="Damian Radzik" userId="9b6437a5cc3fe03b" providerId="LiveId" clId="{203FCCFA-DA58-4FD3-A7E1-F8E0B39D6C60}"/>
    <pc:docChg chg="custSel modSld">
      <pc:chgData name="Damian Radzik" userId="9b6437a5cc3fe03b" providerId="LiveId" clId="{203FCCFA-DA58-4FD3-A7E1-F8E0B39D6C60}" dt="2021-09-09T09:07:18.749" v="9" actId="313"/>
      <pc:docMkLst>
        <pc:docMk/>
      </pc:docMkLst>
      <pc:sldChg chg="modSp mod">
        <pc:chgData name="Damian Radzik" userId="9b6437a5cc3fe03b" providerId="LiveId" clId="{203FCCFA-DA58-4FD3-A7E1-F8E0B39D6C60}" dt="2021-09-09T09:07:18.749" v="9" actId="313"/>
        <pc:sldMkLst>
          <pc:docMk/>
          <pc:sldMk cId="3004777596" sldId="263"/>
        </pc:sldMkLst>
        <pc:spChg chg="mod">
          <ac:chgData name="Damian Radzik" userId="9b6437a5cc3fe03b" providerId="LiveId" clId="{203FCCFA-DA58-4FD3-A7E1-F8E0B39D6C60}" dt="2021-09-09T09:07:18.749" v="9" actId="313"/>
          <ac:spMkLst>
            <pc:docMk/>
            <pc:sldMk cId="3004777596" sldId="263"/>
            <ac:spMk id="2" creationId="{A08B06A1-F2E0-4054-AB04-D9F91B1AC3CE}"/>
          </ac:spMkLst>
        </pc:spChg>
        <pc:spChg chg="mod">
          <ac:chgData name="Damian Radzik" userId="9b6437a5cc3fe03b" providerId="LiveId" clId="{203FCCFA-DA58-4FD3-A7E1-F8E0B39D6C60}" dt="2021-09-09T07:15:15.301" v="8" actId="20577"/>
          <ac:spMkLst>
            <pc:docMk/>
            <pc:sldMk cId="3004777596" sldId="263"/>
            <ac:spMk id="3" creationId="{2A4C0026-6AFE-468B-B575-D0225606B13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368C430-DF00-4EB1-B2E3-056A7E8AD351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0D7F-77DE-486D-84F4-CC30B761223B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387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C430-DF00-4EB1-B2E3-056A7E8AD351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0D7F-77DE-486D-84F4-CC30B7612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9261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C430-DF00-4EB1-B2E3-056A7E8AD351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0D7F-77DE-486D-84F4-CC30B761223B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47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C430-DF00-4EB1-B2E3-056A7E8AD351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0D7F-77DE-486D-84F4-CC30B7612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14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C430-DF00-4EB1-B2E3-056A7E8AD351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0D7F-77DE-486D-84F4-CC30B761223B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79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C430-DF00-4EB1-B2E3-056A7E8AD351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0D7F-77DE-486D-84F4-CC30B7612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310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C430-DF00-4EB1-B2E3-056A7E8AD351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0D7F-77DE-486D-84F4-CC30B7612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241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C430-DF00-4EB1-B2E3-056A7E8AD351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0D7F-77DE-486D-84F4-CC30B7612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171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C430-DF00-4EB1-B2E3-056A7E8AD351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0D7F-77DE-486D-84F4-CC30B7612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698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C430-DF00-4EB1-B2E3-056A7E8AD351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0D7F-77DE-486D-84F4-CC30B7612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4435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C430-DF00-4EB1-B2E3-056A7E8AD351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0D7F-77DE-486D-84F4-CC30B761223B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147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368C430-DF00-4EB1-B2E3-056A7E8AD351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0EC0D7F-77DE-486D-84F4-CC30B761223B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02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6751C0-C387-4310-80CD-E1E67F01CE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Łączenie MySQL z PHP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457012F-8BC9-42FC-A789-06B8637240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8878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ACDCF8-B049-4739-B16B-17356DD1A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Zamykanie połączenia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01A5D4-271B-401A-BD40-AF86DC4C7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Połączenie z serwerem bazy danych MySQL zostanie zamknięte automatycznie, gdy tylko zakończy się wykonywanie skryptu. Jeśli jednak chcesz zamknąć je wcześniej, możesz to zrobić wywołując odpowiednią funkcję.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mysqli_close</a:t>
            </a:r>
            <a:r>
              <a:rPr lang="pl-PL" dirty="0"/>
              <a:t>($polaczenie); //</a:t>
            </a:r>
            <a:r>
              <a:rPr lang="pl-PL" dirty="0" err="1"/>
              <a:t>MySQLi</a:t>
            </a:r>
            <a:r>
              <a:rPr lang="pl-PL" dirty="0"/>
              <a:t> – proceduralnie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$</a:t>
            </a:r>
            <a:r>
              <a:rPr lang="pl-PL" dirty="0" err="1"/>
              <a:t>mysqli</a:t>
            </a:r>
            <a:r>
              <a:rPr lang="pl-PL" dirty="0"/>
              <a:t>-&gt;</a:t>
            </a:r>
            <a:r>
              <a:rPr lang="pl-PL" dirty="0" err="1"/>
              <a:t>close</a:t>
            </a:r>
            <a:r>
              <a:rPr lang="pl-PL" dirty="0"/>
              <a:t>(); //</a:t>
            </a:r>
            <a:r>
              <a:rPr lang="pl-PL" dirty="0" err="1"/>
              <a:t>MySQLi</a:t>
            </a:r>
            <a:r>
              <a:rPr lang="pl-PL" dirty="0"/>
              <a:t> – obiektowo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unset</a:t>
            </a:r>
            <a:r>
              <a:rPr lang="pl-PL" dirty="0"/>
              <a:t>($</a:t>
            </a:r>
            <a:r>
              <a:rPr lang="pl-PL" dirty="0" err="1"/>
              <a:t>pdo</a:t>
            </a:r>
            <a:r>
              <a:rPr lang="pl-PL" dirty="0"/>
              <a:t>); // PDO</a:t>
            </a:r>
          </a:p>
        </p:txBody>
      </p:sp>
    </p:spTree>
    <p:extLst>
      <p:ext uri="{BB962C8B-B14F-4D97-AF65-F5344CB8AC3E}">
        <p14:creationId xmlns:p14="http://schemas.microsoft.com/office/powerpoint/2010/main" val="1938910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0F5701-B32E-42BC-B5BF-A293416D2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Sposoby łączenia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4DE08A-15C6-4440-A102-7BFDC88AE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MySQLi</a:t>
            </a:r>
            <a:r>
              <a:rPr lang="pl-PL" dirty="0"/>
              <a:t> (</a:t>
            </a:r>
            <a:r>
              <a:rPr lang="pl-PL" dirty="0" err="1"/>
              <a:t>Improved</a:t>
            </a:r>
            <a:r>
              <a:rPr lang="pl-PL" dirty="0"/>
              <a:t> MySQL) </a:t>
            </a:r>
          </a:p>
          <a:p>
            <a:r>
              <a:rPr lang="pl-PL" dirty="0"/>
              <a:t>PDO (PHP Data Objects).</a:t>
            </a:r>
          </a:p>
        </p:txBody>
      </p:sp>
    </p:spTree>
    <p:extLst>
      <p:ext uri="{BB962C8B-B14F-4D97-AF65-F5344CB8AC3E}">
        <p14:creationId xmlns:p14="http://schemas.microsoft.com/office/powerpoint/2010/main" val="129974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CD438F-3173-422C-8C08-5FEFE9FBB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Różnice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C44183-5F93-4AEF-8B5E-F77C6DD0F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Rozszerzenie PDO jest bardziej przenośne i obsługuje więcej niż dwanaście różnych baz danych, rozszerzenie </a:t>
            </a:r>
            <a:r>
              <a:rPr lang="pl-PL" dirty="0" err="1"/>
              <a:t>MySQLi</a:t>
            </a:r>
            <a:r>
              <a:rPr lang="pl-PL" dirty="0"/>
              <a:t>, jak sama nazwa wskazuje, obsługuje tylko bazy danych MySQL. </a:t>
            </a:r>
          </a:p>
          <a:p>
            <a:pPr marL="0" indent="0">
              <a:buNone/>
            </a:pPr>
            <a:r>
              <a:rPr lang="pl-PL" dirty="0" err="1"/>
              <a:t>MySQLi</a:t>
            </a:r>
            <a:r>
              <a:rPr lang="pl-PL" dirty="0"/>
              <a:t> zapewnia łatwiejszy sposób łączenia się z serwerem bazy danych MySQL i wykonywania na nim zapytań. </a:t>
            </a:r>
          </a:p>
          <a:p>
            <a:pPr marL="0" indent="0">
              <a:buNone/>
            </a:pPr>
            <a:r>
              <a:rPr lang="pl-PL" dirty="0"/>
              <a:t>Zarówno PDO, jak i </a:t>
            </a:r>
            <a:r>
              <a:rPr lang="pl-PL" dirty="0" err="1"/>
              <a:t>MySQLi</a:t>
            </a:r>
            <a:r>
              <a:rPr lang="pl-PL" dirty="0"/>
              <a:t> oferują obiektowe API, ale </a:t>
            </a:r>
            <a:r>
              <a:rPr lang="pl-PL" dirty="0" err="1"/>
              <a:t>MySQLi</a:t>
            </a:r>
            <a:r>
              <a:rPr lang="pl-PL" dirty="0"/>
              <a:t> oferuje również proceduralne API, które jest stosunkowo łatwe do zrozumienia dla początkujących użytkowników.</a:t>
            </a:r>
          </a:p>
        </p:txBody>
      </p:sp>
    </p:spTree>
    <p:extLst>
      <p:ext uri="{BB962C8B-B14F-4D97-AF65-F5344CB8AC3E}">
        <p14:creationId xmlns:p14="http://schemas.microsoft.com/office/powerpoint/2010/main" val="1575498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C85DD3-B8D6-4C4E-BE82-7B34B152B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MySQLi</a:t>
            </a:r>
            <a:r>
              <a:rPr lang="pl-PL" dirty="0"/>
              <a:t>, Podejście proceduralne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08379A-1725-4EC1-B332-C7E2DFBCF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$polaczenie = </a:t>
            </a:r>
            <a:r>
              <a:rPr lang="pl-PL" dirty="0" err="1"/>
              <a:t>mysqli_connect</a:t>
            </a:r>
            <a:r>
              <a:rPr lang="pl-PL" dirty="0"/>
              <a:t>("</a:t>
            </a:r>
            <a:r>
              <a:rPr lang="pl-PL" dirty="0" err="1"/>
              <a:t>nazwa_hosta</a:t>
            </a:r>
            <a:r>
              <a:rPr lang="pl-PL" dirty="0"/>
              <a:t>", "</a:t>
            </a:r>
            <a:r>
              <a:rPr lang="pl-PL" dirty="0" err="1"/>
              <a:t>nazwa_uzytkownika</a:t>
            </a:r>
            <a:r>
              <a:rPr lang="pl-PL" dirty="0"/>
              <a:t>", "</a:t>
            </a:r>
            <a:r>
              <a:rPr lang="pl-PL" dirty="0" err="1"/>
              <a:t>haslo</a:t>
            </a:r>
            <a:r>
              <a:rPr lang="pl-PL" dirty="0"/>
              <a:t>", "baza");</a:t>
            </a:r>
          </a:p>
        </p:txBody>
      </p:sp>
    </p:spTree>
    <p:extLst>
      <p:ext uri="{BB962C8B-B14F-4D97-AF65-F5344CB8AC3E}">
        <p14:creationId xmlns:p14="http://schemas.microsoft.com/office/powerpoint/2010/main" val="183576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EECCFF-EBD4-46BE-91E1-5D2C2F681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MySQLi</a:t>
            </a:r>
            <a:r>
              <a:rPr lang="pl-PL" dirty="0"/>
              <a:t>, Podejście obiektowe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113900-9CD0-4AE4-B6F0-3251C3FB3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$</a:t>
            </a:r>
            <a:r>
              <a:rPr lang="pl-PL" dirty="0" err="1"/>
              <a:t>mysqli</a:t>
            </a:r>
            <a:r>
              <a:rPr lang="pl-PL" dirty="0"/>
              <a:t> = 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mysqli</a:t>
            </a:r>
            <a:r>
              <a:rPr lang="pl-PL" dirty="0"/>
              <a:t>("</a:t>
            </a:r>
            <a:r>
              <a:rPr lang="pl-PL" dirty="0" err="1"/>
              <a:t>nazwa_hosta</a:t>
            </a:r>
            <a:r>
              <a:rPr lang="pl-PL" dirty="0"/>
              <a:t> ", " </a:t>
            </a:r>
            <a:r>
              <a:rPr lang="pl-PL" dirty="0" err="1"/>
              <a:t>nazwa_uzytkownika</a:t>
            </a:r>
            <a:r>
              <a:rPr lang="pl-PL" dirty="0"/>
              <a:t> ", " </a:t>
            </a:r>
            <a:r>
              <a:rPr lang="pl-PL" dirty="0" err="1"/>
              <a:t>haslo</a:t>
            </a:r>
            <a:r>
              <a:rPr lang="pl-PL" dirty="0"/>
              <a:t> ", "baza");</a:t>
            </a:r>
          </a:p>
        </p:txBody>
      </p:sp>
    </p:spTree>
    <p:extLst>
      <p:ext uri="{BB962C8B-B14F-4D97-AF65-F5344CB8AC3E}">
        <p14:creationId xmlns:p14="http://schemas.microsoft.com/office/powerpoint/2010/main" val="1639535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0A43BA-38A3-4710-A5B2-BECA311B5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PDO, Sposób PHP Data Objects (PDO)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E64CC2-0088-4C15-8728-C4AB91B79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$</a:t>
            </a:r>
            <a:r>
              <a:rPr lang="pl-PL" dirty="0" err="1"/>
              <a:t>pdo</a:t>
            </a:r>
            <a:r>
              <a:rPr lang="pl-PL" dirty="0"/>
              <a:t> = </a:t>
            </a:r>
            <a:r>
              <a:rPr lang="pl-PL" dirty="0" err="1"/>
              <a:t>new</a:t>
            </a:r>
            <a:r>
              <a:rPr lang="pl-PL" dirty="0"/>
              <a:t> PDO("</a:t>
            </a:r>
            <a:r>
              <a:rPr lang="pl-PL" dirty="0" err="1"/>
              <a:t>mysql:host</a:t>
            </a:r>
            <a:r>
              <a:rPr lang="pl-PL" dirty="0"/>
              <a:t>=</a:t>
            </a:r>
            <a:r>
              <a:rPr lang="pl-PL" dirty="0" err="1"/>
              <a:t>nazwa_hosta;dbname</a:t>
            </a:r>
            <a:r>
              <a:rPr lang="pl-PL" dirty="0"/>
              <a:t>=baza", "</a:t>
            </a:r>
            <a:r>
              <a:rPr lang="pl-PL" dirty="0" err="1"/>
              <a:t>nazwa_uzytkownika</a:t>
            </a:r>
            <a:r>
              <a:rPr lang="pl-PL" dirty="0"/>
              <a:t>", "</a:t>
            </a:r>
            <a:r>
              <a:rPr lang="pl-PL" dirty="0" err="1"/>
              <a:t>haslo</a:t>
            </a:r>
            <a:r>
              <a:rPr lang="pl-PL" dirty="0"/>
              <a:t>");</a:t>
            </a:r>
          </a:p>
        </p:txBody>
      </p:sp>
    </p:spTree>
    <p:extLst>
      <p:ext uri="{BB962C8B-B14F-4D97-AF65-F5344CB8AC3E}">
        <p14:creationId xmlns:p14="http://schemas.microsoft.com/office/powerpoint/2010/main" val="1371532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F1DF1B-8DEA-4D03-8716-45C880311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Pełne polecenie proceduralnie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61D517-F70F-4EB0-8E25-0F573CF7D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$polaczenie = </a:t>
            </a:r>
            <a:r>
              <a:rPr lang="pl-PL" dirty="0" err="1"/>
              <a:t>mysqli_connect</a:t>
            </a:r>
            <a:r>
              <a:rPr lang="pl-PL" dirty="0"/>
              <a:t>("</a:t>
            </a:r>
            <a:r>
              <a:rPr lang="pl-PL" dirty="0" err="1"/>
              <a:t>localhost</a:t>
            </a:r>
            <a:r>
              <a:rPr lang="pl-PL" dirty="0"/>
              <a:t>", "</a:t>
            </a:r>
            <a:r>
              <a:rPr lang="pl-PL" dirty="0" err="1"/>
              <a:t>root</a:t>
            </a:r>
            <a:r>
              <a:rPr lang="pl-PL" dirty="0"/>
              <a:t>", "");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if</a:t>
            </a:r>
            <a:r>
              <a:rPr lang="pl-PL" dirty="0"/>
              <a:t>($polaczenie === </a:t>
            </a:r>
            <a:r>
              <a:rPr lang="pl-PL" dirty="0" err="1"/>
              <a:t>false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/>
              <a:t>{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err="1"/>
              <a:t>die</a:t>
            </a:r>
            <a:r>
              <a:rPr lang="pl-PL" dirty="0"/>
              <a:t>("BŁĄD: Nie udało się połączyć. " . </a:t>
            </a:r>
            <a:r>
              <a:rPr lang="pl-PL" dirty="0" err="1"/>
              <a:t>mysqli_connect_error</a:t>
            </a:r>
            <a:r>
              <a:rPr lang="pl-PL" dirty="0"/>
              <a:t>());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echo "Połączono poprawnie. Informacje o </a:t>
            </a:r>
            <a:r>
              <a:rPr lang="pl-PL" dirty="0" err="1"/>
              <a:t>hoscie</a:t>
            </a:r>
            <a:r>
              <a:rPr lang="pl-PL" dirty="0"/>
              <a:t>: " . </a:t>
            </a:r>
            <a:r>
              <a:rPr lang="pl-PL" dirty="0" err="1"/>
              <a:t>mysqli_get_host_info</a:t>
            </a:r>
            <a:r>
              <a:rPr lang="pl-PL" dirty="0"/>
              <a:t>($polaczenie);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746741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8B06A1-F2E0-4054-AB04-D9F91B1AC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Pełne polecenie obiektowo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4C0026-6AFE-468B-B575-D0225606B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$</a:t>
            </a:r>
            <a:r>
              <a:rPr lang="pl-PL" dirty="0" err="1"/>
              <a:t>mysqli</a:t>
            </a:r>
            <a:r>
              <a:rPr lang="pl-PL" dirty="0"/>
              <a:t> = 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mysqli</a:t>
            </a:r>
            <a:r>
              <a:rPr lang="pl-PL" dirty="0"/>
              <a:t>("</a:t>
            </a:r>
            <a:r>
              <a:rPr lang="pl-PL" dirty="0" err="1"/>
              <a:t>localhost</a:t>
            </a:r>
            <a:r>
              <a:rPr lang="pl-PL" dirty="0"/>
              <a:t>", "</a:t>
            </a:r>
            <a:r>
              <a:rPr lang="pl-PL" dirty="0" err="1"/>
              <a:t>root</a:t>
            </a:r>
            <a:r>
              <a:rPr lang="pl-PL" dirty="0"/>
              <a:t>", "", "demo");</a:t>
            </a:r>
          </a:p>
          <a:p>
            <a:pPr marL="0" indent="0">
              <a:buNone/>
            </a:pPr>
            <a:r>
              <a:rPr lang="pl-PL" dirty="0" err="1"/>
              <a:t>if</a:t>
            </a:r>
            <a:r>
              <a:rPr lang="pl-PL" dirty="0"/>
              <a:t>($</a:t>
            </a:r>
            <a:r>
              <a:rPr lang="pl-PL" dirty="0" err="1"/>
              <a:t>mysqli</a:t>
            </a:r>
            <a:r>
              <a:rPr lang="pl-PL" dirty="0"/>
              <a:t> === </a:t>
            </a:r>
            <a:r>
              <a:rPr lang="pl-PL" dirty="0" err="1"/>
              <a:t>false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/>
              <a:t>{</a:t>
            </a:r>
          </a:p>
          <a:p>
            <a:pPr marL="0" indent="0">
              <a:buNone/>
            </a:pPr>
            <a:r>
              <a:rPr lang="pl-PL" dirty="0" err="1"/>
              <a:t>die</a:t>
            </a:r>
            <a:r>
              <a:rPr lang="pl-PL" dirty="0"/>
              <a:t>("BŁĄD: Nie udało się połączyć. " . $</a:t>
            </a:r>
            <a:r>
              <a:rPr lang="pl-PL" dirty="0" err="1"/>
              <a:t>mysqli</a:t>
            </a:r>
            <a:r>
              <a:rPr lang="pl-PL" dirty="0"/>
              <a:t>-&gt;</a:t>
            </a:r>
            <a:r>
              <a:rPr lang="pl-PL" dirty="0" err="1"/>
              <a:t>connect_error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echo "Połączono poprawnie. Informacje o </a:t>
            </a:r>
            <a:r>
              <a:rPr lang="pl-PL" dirty="0" err="1"/>
              <a:t>hoscie</a:t>
            </a:r>
            <a:r>
              <a:rPr lang="pl-PL" dirty="0"/>
              <a:t>: " . </a:t>
            </a:r>
            <a:r>
              <a:rPr lang="pl-PL" dirty="0" err="1"/>
              <a:t>mysqli_get_host_info</a:t>
            </a:r>
            <a:r>
              <a:rPr lang="pl-PL" dirty="0"/>
              <a:t>($</a:t>
            </a:r>
            <a:r>
              <a:rPr lang="pl-PL" dirty="0" err="1"/>
              <a:t>mysql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004777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1575D9-D7D5-4F18-A7B6-C0DAADE0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Pełne polecenie PDO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F61DD6-B966-4404-8596-778651116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try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{</a:t>
            </a:r>
          </a:p>
          <a:p>
            <a:pPr marL="0" indent="0">
              <a:buNone/>
            </a:pPr>
            <a:r>
              <a:rPr lang="pl-PL" dirty="0"/>
              <a:t>    $</a:t>
            </a:r>
            <a:r>
              <a:rPr lang="pl-PL" dirty="0" err="1"/>
              <a:t>pdo</a:t>
            </a:r>
            <a:r>
              <a:rPr lang="pl-PL" dirty="0"/>
              <a:t> = </a:t>
            </a:r>
            <a:r>
              <a:rPr lang="pl-PL" dirty="0" err="1"/>
              <a:t>new</a:t>
            </a:r>
            <a:r>
              <a:rPr lang="pl-PL" dirty="0"/>
              <a:t> PDO("</a:t>
            </a:r>
            <a:r>
              <a:rPr lang="pl-PL" dirty="0" err="1"/>
              <a:t>mysql:host</a:t>
            </a:r>
            <a:r>
              <a:rPr lang="pl-PL" dirty="0"/>
              <a:t>=</a:t>
            </a:r>
            <a:r>
              <a:rPr lang="pl-PL" dirty="0" err="1"/>
              <a:t>localhost;dbname</a:t>
            </a:r>
            <a:r>
              <a:rPr lang="pl-PL" dirty="0"/>
              <a:t>=demo", "</a:t>
            </a:r>
            <a:r>
              <a:rPr lang="pl-PL" dirty="0" err="1"/>
              <a:t>root</a:t>
            </a:r>
            <a:r>
              <a:rPr lang="pl-PL" dirty="0"/>
              <a:t>", "");          </a:t>
            </a:r>
          </a:p>
          <a:p>
            <a:pPr marL="0" indent="0">
              <a:buNone/>
            </a:pPr>
            <a:r>
              <a:rPr lang="pl-PL" dirty="0"/>
              <a:t>    $</a:t>
            </a:r>
            <a:r>
              <a:rPr lang="pl-PL" dirty="0" err="1"/>
              <a:t>pdo</a:t>
            </a:r>
            <a:r>
              <a:rPr lang="pl-PL" dirty="0"/>
              <a:t>-&gt;</a:t>
            </a:r>
            <a:r>
              <a:rPr lang="pl-PL" dirty="0" err="1"/>
              <a:t>setAttribute</a:t>
            </a:r>
            <a:r>
              <a:rPr lang="pl-PL" dirty="0"/>
              <a:t>(PDO::ATTR_ERRMODE, PDO::ERRMODE_EXCEPTION);          </a:t>
            </a:r>
          </a:p>
          <a:p>
            <a:pPr marL="0" indent="0">
              <a:buNone/>
            </a:pPr>
            <a:r>
              <a:rPr lang="pl-PL" dirty="0"/>
              <a:t>echo "Połączono poprawnie. Informacje o </a:t>
            </a:r>
            <a:r>
              <a:rPr lang="pl-PL" dirty="0" err="1"/>
              <a:t>hoscie</a:t>
            </a:r>
            <a:r>
              <a:rPr lang="pl-PL" dirty="0"/>
              <a:t>: " .  $</a:t>
            </a:r>
            <a:r>
              <a:rPr lang="pl-PL" dirty="0" err="1"/>
              <a:t>pdo</a:t>
            </a:r>
            <a:r>
              <a:rPr lang="pl-PL" dirty="0"/>
              <a:t>-&gt;</a:t>
            </a:r>
            <a:r>
              <a:rPr lang="pl-PL" dirty="0" err="1"/>
              <a:t>getAttribute</a:t>
            </a:r>
            <a:r>
              <a:rPr lang="pl-PL" dirty="0"/>
              <a:t>(</a:t>
            </a:r>
            <a:r>
              <a:rPr lang="pl-PL" dirty="0" err="1"/>
              <a:t>constant</a:t>
            </a:r>
            <a:r>
              <a:rPr lang="pl-PL" dirty="0"/>
              <a:t>("PDO::ATTR_CONNECTION_STATUS"));</a:t>
            </a:r>
          </a:p>
          <a:p>
            <a:pPr marL="0" indent="0">
              <a:buNone/>
            </a:pPr>
            <a:r>
              <a:rPr lang="pl-PL" dirty="0"/>
              <a:t> }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err="1"/>
              <a:t>catch</a:t>
            </a:r>
            <a:r>
              <a:rPr lang="pl-PL" dirty="0"/>
              <a:t>(</a:t>
            </a:r>
            <a:r>
              <a:rPr lang="pl-PL" dirty="0" err="1"/>
              <a:t>PDOException</a:t>
            </a:r>
            <a:r>
              <a:rPr lang="pl-PL" dirty="0"/>
              <a:t> $e)</a:t>
            </a:r>
          </a:p>
          <a:p>
            <a:pPr marL="0" indent="0">
              <a:buNone/>
            </a:pPr>
            <a:r>
              <a:rPr lang="pl-PL" dirty="0"/>
              <a:t>{</a:t>
            </a:r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 err="1"/>
              <a:t>die</a:t>
            </a:r>
            <a:r>
              <a:rPr lang="pl-PL" dirty="0"/>
              <a:t>("BŁĄD: Nie udało się połączyć. " . $e-&gt;</a:t>
            </a:r>
            <a:r>
              <a:rPr lang="pl-PL" dirty="0" err="1"/>
              <a:t>getMessage</a:t>
            </a:r>
            <a:r>
              <a:rPr lang="pl-PL" dirty="0"/>
              <a:t>());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62070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217</TotalTime>
  <Words>469</Words>
  <Application>Microsoft Office PowerPoint</Application>
  <PresentationFormat>Panoramiczny</PresentationFormat>
  <Paragraphs>56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Integralny</vt:lpstr>
      <vt:lpstr>Łączenie MySQL z PHP</vt:lpstr>
      <vt:lpstr>Sposoby łączenia</vt:lpstr>
      <vt:lpstr>Różnice</vt:lpstr>
      <vt:lpstr>MySQLi, Podejście proceduralne</vt:lpstr>
      <vt:lpstr>MySQLi, Podejście obiektowe</vt:lpstr>
      <vt:lpstr>PDO, Sposób PHP Data Objects (PDO) </vt:lpstr>
      <vt:lpstr>Pełne polecenie proceduralnie</vt:lpstr>
      <vt:lpstr>Pełne polecenie obiektowo</vt:lpstr>
      <vt:lpstr>Pełne polecenie PDO</vt:lpstr>
      <vt:lpstr>Zamykanie połączenia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Łączenie MySQL z PHP</dc:title>
  <dc:creator>Damian Radzik</dc:creator>
  <cp:lastModifiedBy>Damian Radzik</cp:lastModifiedBy>
  <cp:revision>3</cp:revision>
  <dcterms:created xsi:type="dcterms:W3CDTF">2021-09-08T14:55:34Z</dcterms:created>
  <dcterms:modified xsi:type="dcterms:W3CDTF">2022-09-08T09:12:45Z</dcterms:modified>
</cp:coreProperties>
</file>