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91677A18-E415-4C73-81DB-6B7CEB93578A}"/>
    <pc:docChg chg="custSel addSld delSld modSld">
      <pc:chgData name="Damian Radzik" userId="9b6437a5cc3fe03b" providerId="LiveId" clId="{91677A18-E415-4C73-81DB-6B7CEB93578A}" dt="2021-09-16T06:09:53.525" v="88" actId="2696"/>
      <pc:docMkLst>
        <pc:docMk/>
      </pc:docMkLst>
      <pc:sldChg chg="modSp mod">
        <pc:chgData name="Damian Radzik" userId="9b6437a5cc3fe03b" providerId="LiveId" clId="{91677A18-E415-4C73-81DB-6B7CEB93578A}" dt="2021-09-09T08:17:18.320" v="62" actId="20577"/>
        <pc:sldMkLst>
          <pc:docMk/>
          <pc:sldMk cId="476187576" sldId="263"/>
        </pc:sldMkLst>
        <pc:spChg chg="mod">
          <ac:chgData name="Damian Radzik" userId="9b6437a5cc3fe03b" providerId="LiveId" clId="{91677A18-E415-4C73-81DB-6B7CEB93578A}" dt="2021-09-09T08:17:18.320" v="62" actId="20577"/>
          <ac:spMkLst>
            <pc:docMk/>
            <pc:sldMk cId="476187576" sldId="263"/>
            <ac:spMk id="3" creationId="{567A62FC-3240-4A76-B082-E38F8B5A76F8}"/>
          </ac:spMkLst>
        </pc:spChg>
      </pc:sldChg>
      <pc:sldChg chg="modSp mod">
        <pc:chgData name="Damian Radzik" userId="9b6437a5cc3fe03b" providerId="LiveId" clId="{91677A18-E415-4C73-81DB-6B7CEB93578A}" dt="2021-09-16T06:09:34.282" v="86"/>
        <pc:sldMkLst>
          <pc:docMk/>
          <pc:sldMk cId="992113813" sldId="267"/>
        </pc:sldMkLst>
        <pc:spChg chg="mod">
          <ac:chgData name="Damian Radzik" userId="9b6437a5cc3fe03b" providerId="LiveId" clId="{91677A18-E415-4C73-81DB-6B7CEB93578A}" dt="2021-09-16T06:09:21.049" v="85" actId="20577"/>
          <ac:spMkLst>
            <pc:docMk/>
            <pc:sldMk cId="992113813" sldId="267"/>
            <ac:spMk id="2" creationId="{6DE4772D-0B36-4CCF-9D68-6505DCCF2AE4}"/>
          </ac:spMkLst>
        </pc:spChg>
        <pc:spChg chg="mod">
          <ac:chgData name="Damian Radzik" userId="9b6437a5cc3fe03b" providerId="LiveId" clId="{91677A18-E415-4C73-81DB-6B7CEB93578A}" dt="2021-09-16T06:09:34.282" v="86"/>
          <ac:spMkLst>
            <pc:docMk/>
            <pc:sldMk cId="992113813" sldId="267"/>
            <ac:spMk id="3" creationId="{9B991475-78C6-490B-910F-D16A67220527}"/>
          </ac:spMkLst>
        </pc:spChg>
      </pc:sldChg>
      <pc:sldChg chg="new del">
        <pc:chgData name="Damian Radzik" userId="9b6437a5cc3fe03b" providerId="LiveId" clId="{91677A18-E415-4C73-81DB-6B7CEB93578A}" dt="2021-09-16T06:09:53.525" v="88" actId="2696"/>
        <pc:sldMkLst>
          <pc:docMk/>
          <pc:sldMk cId="632269737" sldId="268"/>
        </pc:sldMkLst>
      </pc:sldChg>
    </pc:docChg>
  </pc:docChgLst>
  <pc:docChgLst>
    <pc:chgData name="Damian Radzik" userId="9b6437a5cc3fe03b" providerId="LiveId" clId="{F350017E-353A-4DC6-837F-6FFE28F5C3E7}"/>
    <pc:docChg chg="undo custSel modSld">
      <pc:chgData name="Damian Radzik" userId="9b6437a5cc3fe03b" providerId="LiveId" clId="{F350017E-353A-4DC6-837F-6FFE28F5C3E7}" dt="2024-10-02T06:04:21.977" v="125" actId="20578"/>
      <pc:docMkLst>
        <pc:docMk/>
      </pc:docMkLst>
      <pc:sldChg chg="modSp mod">
        <pc:chgData name="Damian Radzik" userId="9b6437a5cc3fe03b" providerId="LiveId" clId="{F350017E-353A-4DC6-837F-6FFE28F5C3E7}" dt="2024-10-02T05:59:39.461" v="26" actId="20577"/>
        <pc:sldMkLst>
          <pc:docMk/>
          <pc:sldMk cId="2738723412" sldId="257"/>
        </pc:sldMkLst>
        <pc:spChg chg="mod">
          <ac:chgData name="Damian Radzik" userId="9b6437a5cc3fe03b" providerId="LiveId" clId="{F350017E-353A-4DC6-837F-6FFE28F5C3E7}" dt="2024-10-02T05:59:39.461" v="26" actId="20577"/>
          <ac:spMkLst>
            <pc:docMk/>
            <pc:sldMk cId="2738723412" sldId="257"/>
            <ac:spMk id="3" creationId="{49CA3588-D5DD-4E47-856D-66F733D554F0}"/>
          </ac:spMkLst>
        </pc:spChg>
      </pc:sldChg>
      <pc:sldChg chg="addSp modSp mod">
        <pc:chgData name="Damian Radzik" userId="9b6437a5cc3fe03b" providerId="LiveId" clId="{F350017E-353A-4DC6-837F-6FFE28F5C3E7}" dt="2024-10-02T06:02:47.346" v="103"/>
        <pc:sldMkLst>
          <pc:docMk/>
          <pc:sldMk cId="2149320034" sldId="258"/>
        </pc:sldMkLst>
        <pc:spChg chg="mod">
          <ac:chgData name="Damian Radzik" userId="9b6437a5cc3fe03b" providerId="LiveId" clId="{F350017E-353A-4DC6-837F-6FFE28F5C3E7}" dt="2024-10-02T06:02:47.346" v="103"/>
          <ac:spMkLst>
            <pc:docMk/>
            <pc:sldMk cId="2149320034" sldId="258"/>
            <ac:spMk id="3" creationId="{0B22651D-D4AA-41C0-B519-C8F29353627C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4" creationId="{B1887E73-9A36-E5D8-ADAE-93112CA47E30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5" creationId="{E51AFAC8-ED70-E504-F6D2-11CF791F782E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6" creationId="{60389432-D7A4-65CE-4EA3-FDC7EF33AA25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7" creationId="{FC2E00EA-3CE2-533F-F7B2-7A3A83E01E2B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8" creationId="{BB44B4E5-9AFD-CFF4-0C74-B985887B994D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9" creationId="{8B220279-46CE-5E4E-6AB8-2CF7738F2AC4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10" creationId="{17DDD442-A007-A3DB-5665-70BBBA34BABF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11" creationId="{BC2A829D-7776-5B53-A43F-2DBF04BDC918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12" creationId="{CB445E9B-0029-1D0F-33C4-85EA041B9C96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13" creationId="{882A9BC0-743B-2993-E8FE-7D410447A56C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14" creationId="{E920DE18-1D44-2273-5B27-74FEF4C98FA4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15" creationId="{7AB5289E-A5FD-67E1-BBF9-FA63FBC873FB}"/>
          </ac:spMkLst>
        </pc:spChg>
        <pc:spChg chg="add">
          <ac:chgData name="Damian Radzik" userId="9b6437a5cc3fe03b" providerId="LiveId" clId="{F350017E-353A-4DC6-837F-6FFE28F5C3E7}" dt="2024-10-02T06:02:33.929" v="101"/>
          <ac:spMkLst>
            <pc:docMk/>
            <pc:sldMk cId="2149320034" sldId="258"/>
            <ac:spMk id="16" creationId="{9543D0D9-C665-FB08-D1EB-2BCE2981E756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17" creationId="{B4F444C2-8013-744C-90D1-ABD73F747270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18" creationId="{242BB412-8A99-60A8-DF15-B49339437B9E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19" creationId="{7FA44472-37C5-B8D7-D46D-27ABEA9B525F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0" creationId="{E63BCA5C-BEC0-867C-1428-FFF169B2C5EE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1" creationId="{9271CA19-A542-753C-4100-285C45DCF750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2" creationId="{CFCC0CE0-1EA7-BBBD-D6D3-1F7A68BCC76F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3" creationId="{6F0B1682-EBBF-BCBB-C497-EA3385B40CE8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4" creationId="{BB3B6AA5-E80F-DAE8-EF66-A7F351D7FF9B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5" creationId="{6E2EFBD8-5BC5-7924-01C3-68DC3CFC1BE8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6" creationId="{7BC00623-C22E-011C-0BA8-F8A43DD7A753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7" creationId="{72C89B0D-5AD1-1AB5-3491-E1D3B34078DB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8" creationId="{E377613E-E868-AA9B-593A-DD21D747F5DB}"/>
          </ac:spMkLst>
        </pc:spChg>
        <pc:spChg chg="add">
          <ac:chgData name="Damian Radzik" userId="9b6437a5cc3fe03b" providerId="LiveId" clId="{F350017E-353A-4DC6-837F-6FFE28F5C3E7}" dt="2024-10-02T06:02:39.051" v="102"/>
          <ac:spMkLst>
            <pc:docMk/>
            <pc:sldMk cId="2149320034" sldId="258"/>
            <ac:spMk id="29" creationId="{A6D0D002-E556-15E7-97EB-12CB62B65E28}"/>
          </ac:spMkLst>
        </pc:spChg>
        <pc:picChg chg="add">
          <ac:chgData name="Damian Radzik" userId="9b6437a5cc3fe03b" providerId="LiveId" clId="{F350017E-353A-4DC6-837F-6FFE28F5C3E7}" dt="2024-10-02T06:02:33.929" v="101"/>
          <ac:picMkLst>
            <pc:docMk/>
            <pc:sldMk cId="2149320034" sldId="258"/>
            <ac:picMk id="1037" creationId="{68DD9F5B-1763-7055-4F4B-C4DED8C1DEAF}"/>
          </ac:picMkLst>
        </pc:picChg>
        <pc:picChg chg="add">
          <ac:chgData name="Damian Radzik" userId="9b6437a5cc3fe03b" providerId="LiveId" clId="{F350017E-353A-4DC6-837F-6FFE28F5C3E7}" dt="2024-10-02T06:02:33.929" v="101"/>
          <ac:picMkLst>
            <pc:docMk/>
            <pc:sldMk cId="2149320034" sldId="258"/>
            <ac:picMk id="1038" creationId="{511630F6-3247-FB66-1182-D9D13366C928}"/>
          </ac:picMkLst>
        </pc:picChg>
        <pc:picChg chg="add">
          <ac:chgData name="Damian Radzik" userId="9b6437a5cc3fe03b" providerId="LiveId" clId="{F350017E-353A-4DC6-837F-6FFE28F5C3E7}" dt="2024-10-02T06:02:39.051" v="102"/>
          <ac:picMkLst>
            <pc:docMk/>
            <pc:sldMk cId="2149320034" sldId="258"/>
            <ac:picMk id="1052" creationId="{90C00CCA-80C3-9B14-FF5D-6D419212C46D}"/>
          </ac:picMkLst>
        </pc:picChg>
        <pc:picChg chg="add">
          <ac:chgData name="Damian Radzik" userId="9b6437a5cc3fe03b" providerId="LiveId" clId="{F350017E-353A-4DC6-837F-6FFE28F5C3E7}" dt="2024-10-02T06:02:39.051" v="102"/>
          <ac:picMkLst>
            <pc:docMk/>
            <pc:sldMk cId="2149320034" sldId="258"/>
            <ac:picMk id="1053" creationId="{937C88B2-825E-052A-6A97-982F61E30491}"/>
          </ac:picMkLst>
        </pc:picChg>
      </pc:sldChg>
      <pc:sldChg chg="modSp mod">
        <pc:chgData name="Damian Radzik" userId="9b6437a5cc3fe03b" providerId="LiveId" clId="{F350017E-353A-4DC6-837F-6FFE28F5C3E7}" dt="2024-10-02T06:03:36.802" v="118" actId="1076"/>
        <pc:sldMkLst>
          <pc:docMk/>
          <pc:sldMk cId="851679675" sldId="262"/>
        </pc:sldMkLst>
        <pc:spChg chg="mod">
          <ac:chgData name="Damian Radzik" userId="9b6437a5cc3fe03b" providerId="LiveId" clId="{F350017E-353A-4DC6-837F-6FFE28F5C3E7}" dt="2024-10-02T06:03:36.802" v="118" actId="1076"/>
          <ac:spMkLst>
            <pc:docMk/>
            <pc:sldMk cId="851679675" sldId="262"/>
            <ac:spMk id="10" creationId="{F6214DA5-4C1D-49CF-8593-10766675A3E7}"/>
          </ac:spMkLst>
        </pc:spChg>
      </pc:sldChg>
      <pc:sldChg chg="modSp mod">
        <pc:chgData name="Damian Radzik" userId="9b6437a5cc3fe03b" providerId="LiveId" clId="{F350017E-353A-4DC6-837F-6FFE28F5C3E7}" dt="2024-10-02T06:03:59.986" v="123" actId="20577"/>
        <pc:sldMkLst>
          <pc:docMk/>
          <pc:sldMk cId="1236734858" sldId="265"/>
        </pc:sldMkLst>
        <pc:spChg chg="mod">
          <ac:chgData name="Damian Radzik" userId="9b6437a5cc3fe03b" providerId="LiveId" clId="{F350017E-353A-4DC6-837F-6FFE28F5C3E7}" dt="2024-10-02T06:03:59.986" v="123" actId="20577"/>
          <ac:spMkLst>
            <pc:docMk/>
            <pc:sldMk cId="1236734858" sldId="265"/>
            <ac:spMk id="3" creationId="{6D3D7A4F-F9D2-4671-ABE7-14ECF1D11E58}"/>
          </ac:spMkLst>
        </pc:spChg>
      </pc:sldChg>
      <pc:sldChg chg="modSp mod">
        <pc:chgData name="Damian Radzik" userId="9b6437a5cc3fe03b" providerId="LiveId" clId="{F350017E-353A-4DC6-837F-6FFE28F5C3E7}" dt="2024-10-02T06:04:21.977" v="125" actId="20578"/>
        <pc:sldMkLst>
          <pc:docMk/>
          <pc:sldMk cId="4129623291" sldId="266"/>
        </pc:sldMkLst>
        <pc:spChg chg="mod">
          <ac:chgData name="Damian Radzik" userId="9b6437a5cc3fe03b" providerId="LiveId" clId="{F350017E-353A-4DC6-837F-6FFE28F5C3E7}" dt="2024-10-02T06:04:21.977" v="125" actId="20578"/>
          <ac:spMkLst>
            <pc:docMk/>
            <pc:sldMk cId="4129623291" sldId="266"/>
            <ac:spMk id="3" creationId="{6DDD4F9D-65D7-459E-981A-6D3271B07F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22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1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02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09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54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96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939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61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590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61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6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069E983-8D12-4892-816B-6D0B814AD3C5}" type="datetimeFigureOut">
              <a:rPr lang="pl-PL" smtClean="0"/>
              <a:t>02.10.2024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66E276A-6B23-4FB0-AADF-9E27C61AE5E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69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031E4-44CE-4398-857F-BD35EC749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Pierwsze zapytania poprzez PHP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67526E0-7D76-4AE5-A7C7-A886AED9DC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48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7A175A-0526-4614-9B15-0D957DC30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Pobieranie Ostatniego ID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DD4F9D-65D7-459E-981A-6D3271B07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pl-PL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myDB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Check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(!$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die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"Connection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failed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"INSERT INTO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email)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VALUES ('John', '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Doe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', 'john@example.com')"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mysqli_query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last_id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mysqli_insert_id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"New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record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created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successfully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.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inserted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ID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last_id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"Error: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962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E4772D-0B36-4CCF-9D68-6505DCCF2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Wstawianie wielu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991475-78C6-490B-910F-D16A67220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"INSERT INTO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email)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VALUES ('John', '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Doe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', 'john@example.com');"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.=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"INSERT INTO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email)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VALUES ('Mary', '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Moe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', 'mary@example.com');"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.=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"INSERT INTO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email)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VALUES ('Julie', '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Dooley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', 'julie@example.com')"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211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4A9540-1CF5-43E0-A233-BF18C7678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CA3588-D5DD-4E47-856D-66F733D55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Od teraz będziemy zajmować się tylko połączeniem proceduralnym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stworzyć nową bazę danych podczas łączenia musimy podać tylko 3 argumenty (hosta, login i hasło). </a:t>
            </a:r>
            <a:r>
              <a:rPr lang="pl-PL" dirty="0" err="1"/>
              <a:t>Leśli</a:t>
            </a:r>
            <a:r>
              <a:rPr lang="pl-PL" dirty="0"/>
              <a:t> musimy zmienić port (podaje się go na końcu) musimy wstawić puste ”” np.: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mysqli_connect</a:t>
            </a:r>
            <a:r>
              <a:rPr lang="pl-PL" dirty="0"/>
              <a:t>(„</a:t>
            </a:r>
            <a:r>
              <a:rPr lang="pl-PL" dirty="0" err="1"/>
              <a:t>localhost</a:t>
            </a:r>
            <a:r>
              <a:rPr lang="pl-PL" dirty="0"/>
              <a:t>”, „</a:t>
            </a:r>
            <a:r>
              <a:rPr lang="pl-PL" dirty="0" err="1"/>
              <a:t>root</a:t>
            </a:r>
            <a:r>
              <a:rPr lang="pl-PL" dirty="0"/>
              <a:t>”, „</a:t>
            </a:r>
            <a:r>
              <a:rPr lang="pl-PL" dirty="0" err="1"/>
              <a:t>trudnehaslo</a:t>
            </a:r>
            <a:r>
              <a:rPr lang="pl-PL" dirty="0"/>
              <a:t>”, „”, 3305)</a:t>
            </a:r>
          </a:p>
        </p:txBody>
      </p:sp>
    </p:spTree>
    <p:extLst>
      <p:ext uri="{BB962C8B-B14F-4D97-AF65-F5344CB8AC3E}">
        <p14:creationId xmlns:p14="http://schemas.microsoft.com/office/powerpoint/2010/main" val="273872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31974C-8293-4015-BC71-35907579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bazy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22651D-D4AA-41C0-B519-C8F293536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pl-PL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Check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connection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(!$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die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"Connection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failed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database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"CREATE DATABASE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myDB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mysqli_query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"Database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created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successfully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"Error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creating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database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32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75059C-DF68-4EFF-9460-C96A760C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Tabeli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F5AB51-8472-4645-9D44-0CDA02CCD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CREATE TABLE </a:t>
            </a:r>
            <a:r>
              <a:rPr lang="pl-PL" dirty="0" err="1"/>
              <a:t>Goscie</a:t>
            </a:r>
            <a:r>
              <a:rPr lang="pl-PL" dirty="0"/>
              <a:t> (</a:t>
            </a:r>
          </a:p>
          <a:p>
            <a:r>
              <a:rPr lang="pl-PL" dirty="0"/>
              <a:t>id INT(6) UNSIGNED AUTO_INCREMENT PRIMARY KEY,</a:t>
            </a:r>
          </a:p>
          <a:p>
            <a:r>
              <a:rPr lang="pl-PL" dirty="0" err="1"/>
              <a:t>imie</a:t>
            </a:r>
            <a:r>
              <a:rPr lang="pl-PL" dirty="0"/>
              <a:t> VARCHAR(30) NOT NULL,</a:t>
            </a:r>
          </a:p>
          <a:p>
            <a:r>
              <a:rPr lang="pl-PL" dirty="0"/>
              <a:t>nazwisko VARCHAR(30) NOT NULL,</a:t>
            </a:r>
          </a:p>
          <a:p>
            <a:r>
              <a:rPr lang="pl-PL" dirty="0"/>
              <a:t>email VARCHAR(50),</a:t>
            </a:r>
          </a:p>
          <a:p>
            <a:r>
              <a:rPr lang="pl-PL" dirty="0" err="1"/>
              <a:t>dataRej</a:t>
            </a:r>
            <a:r>
              <a:rPr lang="pl-PL" dirty="0"/>
              <a:t> TIMESTAMP DEFAULT CURRENT_TIMESTAMP ON UPDATE CURRENT_TIMESTAMP</a:t>
            </a:r>
          </a:p>
          <a:p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136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BD39FD-7B52-4975-B28A-9D024224C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Przypomnienie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FA2DF8-57EC-46B3-B44F-AEE40D5AE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NOT NULL - Każdy wiersz musi zawierać wartość dla tej kolumny, wartości </a:t>
            </a:r>
            <a:r>
              <a:rPr lang="pl-PL" dirty="0" err="1"/>
              <a:t>null</a:t>
            </a:r>
            <a:r>
              <a:rPr lang="pl-PL" dirty="0"/>
              <a:t> są niedozwolone</a:t>
            </a:r>
          </a:p>
          <a:p>
            <a:r>
              <a:rPr lang="pl-PL" dirty="0"/>
              <a:t>DEFAULT wartość - Ustaw wartość domyślną, która jest dodawana, gdy nie zostanie przekazana żadna inna wartość</a:t>
            </a:r>
          </a:p>
          <a:p>
            <a:r>
              <a:rPr lang="pl-PL" dirty="0"/>
              <a:t>UNSIGNED - Używany do liczb, ogranicza przechowywane dane do liczb dodatnich i zera</a:t>
            </a:r>
          </a:p>
          <a:p>
            <a:r>
              <a:rPr lang="pl-PL" dirty="0"/>
              <a:t>AUTO_INCREMENT - MySQL automatycznie zwiększa wartość pola o 1 za każdym razem, gdy dodawany jest nowy rekord</a:t>
            </a:r>
          </a:p>
          <a:p>
            <a:r>
              <a:rPr lang="pl-PL" dirty="0"/>
              <a:t>PRIMARY KEY - używany do jednoznacznej identyfikacji wierszy w tabeli. Kolumna z ustawieniem PRIMARY KEY jest często numerem identyfikacyjnym i jest często używana z AUTO_INCREMENT</a:t>
            </a:r>
          </a:p>
        </p:txBody>
      </p:sp>
    </p:spTree>
    <p:extLst>
      <p:ext uri="{BB962C8B-B14F-4D97-AF65-F5344CB8AC3E}">
        <p14:creationId xmlns:p14="http://schemas.microsoft.com/office/powerpoint/2010/main" val="427430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1">
            <a:extLst>
              <a:ext uri="{FF2B5EF4-FFF2-40B4-BE49-F238E27FC236}">
                <a16:creationId xmlns:a16="http://schemas.microsoft.com/office/drawing/2014/main" id="{993C6404-9927-45FD-AA71-6D77CC4B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tabeli - polecenie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F6214DA5-4C1D-49CF-8593-10766675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940" y="1584960"/>
            <a:ext cx="10612120" cy="5273040"/>
          </a:xfrm>
        </p:spPr>
        <p:txBody>
          <a:bodyPr>
            <a:normAutofit fontScale="77500" lnSpcReduction="20000"/>
          </a:bodyPr>
          <a:lstStyle/>
          <a:p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pl-PL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myDB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(!$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die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"Connection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failed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"CREATE TABLE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(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id INT(6) UNSIGNED AUTO_INCREMENT PRIMARY KEY,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VARCHAR(30) NOT NULL,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VARCHAR(30) NOT NULL,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email VARCHAR(50),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reg_date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TIMESTAMP DEFAULT CURRENT_TIMESTAMP ON UPDATE CURRENT_TIMESTAMP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)"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mysqli_query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created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successfully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"Error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creating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167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D76C2-750A-46D1-B3DC-B8DA2AB98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Wstawianie danych - Zasady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7A62FC-3240-4A76-B082-E38F8B5A7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Zapytanie SQL muszą być ujęte w cudzysłów w PHP</a:t>
            </a:r>
          </a:p>
          <a:p>
            <a:r>
              <a:rPr lang="pl-PL" dirty="0"/>
              <a:t>Wartości ciągu w zapytaniu SQL muszą być ujęte w apostrof</a:t>
            </a:r>
          </a:p>
          <a:p>
            <a:r>
              <a:rPr lang="pl-PL" dirty="0"/>
              <a:t>Wartości liczbowe nie mogą być ujęte w cudzysłów</a:t>
            </a:r>
          </a:p>
          <a:p>
            <a:r>
              <a:rPr lang="pl-PL" dirty="0"/>
              <a:t>Nie wolno ująć w cudzysłów słowa NULL</a:t>
            </a:r>
          </a:p>
          <a:p>
            <a:r>
              <a:rPr lang="pl-PL" dirty="0"/>
              <a:t>Nazwy kolumn tabeli należy ująć w </a:t>
            </a:r>
            <a:r>
              <a:rPr lang="pl-PL"/>
              <a:t>kopnięty apostrof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618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CAC2B-E540-4ACD-9C25-1A79D9FB8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Wstawianie danych - przypomnienie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48A539-73B1-4EA7-898F-F740C04F8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INSERT INTO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table_name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(column1, column2, column3,...)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VALUES (value1, value2, value3,...)</a:t>
            </a:r>
            <a:endParaRPr lang="pl-PL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pl-PL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dirty="0"/>
              <a:t>Jeśli kolumna to AUTO_INCREMENT (jak kolumna "id") lub TIMESTAMP z domyślną aktualizacją </a:t>
            </a:r>
            <a:r>
              <a:rPr lang="pl-PL" dirty="0" err="1"/>
              <a:t>current_timesamp</a:t>
            </a:r>
            <a:r>
              <a:rPr lang="pl-PL" dirty="0"/>
              <a:t> (jak kolumna „</a:t>
            </a:r>
            <a:r>
              <a:rPr lang="pl-PL" dirty="0" err="1"/>
              <a:t>dataRej</a:t>
            </a:r>
            <a:r>
              <a:rPr lang="pl-PL" dirty="0"/>
              <a:t>"), nie ma potrzeby określania jej w zapytaniu SQL; MySQL automatycznie doda wartość.</a:t>
            </a:r>
          </a:p>
        </p:txBody>
      </p:sp>
    </p:spTree>
    <p:extLst>
      <p:ext uri="{BB962C8B-B14F-4D97-AF65-F5344CB8AC3E}">
        <p14:creationId xmlns:p14="http://schemas.microsoft.com/office/powerpoint/2010/main" val="3727368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D14384-055C-4907-9267-87363BD88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Polecenie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3D7A4F-F9D2-4671-ABE7-14ECF1D11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pl-PL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myDB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(!$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die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"Connection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failed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mysqli_connect_error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"INSERT INTO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MyGuests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email)</a:t>
            </a:r>
            <a:b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</a:b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VALUES ('John', '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Doe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', 'john@example.com')"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mysqli_query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"New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record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created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successfully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pl-PL" b="0" i="0" dirty="0" err="1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pl-PL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"Error: 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. 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pl-PL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pl-PL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.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mysqli_error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pl-PL" dirty="0"/>
            </a:br>
            <a:br>
              <a:rPr lang="pl-PL" dirty="0"/>
            </a:b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mysqli_close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pl-PL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pl-PL" dirty="0"/>
            </a:br>
            <a:r>
              <a:rPr lang="pl-PL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6734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</TotalTime>
  <Words>1107</Words>
  <Application>Microsoft Office PowerPoint</Application>
  <PresentationFormat>Panoramiczny</PresentationFormat>
  <Paragraphs>41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Consolas</vt:lpstr>
      <vt:lpstr>Tw Cen MT</vt:lpstr>
      <vt:lpstr>Tw Cen MT Condensed</vt:lpstr>
      <vt:lpstr>Wingdings 3</vt:lpstr>
      <vt:lpstr>Integralny</vt:lpstr>
      <vt:lpstr>Pierwsze zapytania poprzez PHP</vt:lpstr>
      <vt:lpstr>Wstęp</vt:lpstr>
      <vt:lpstr>Tworzenie bazy</vt:lpstr>
      <vt:lpstr>Tworzenie Tabeli</vt:lpstr>
      <vt:lpstr>Przypomnienie</vt:lpstr>
      <vt:lpstr>Tworzenie tabeli - polecenie</vt:lpstr>
      <vt:lpstr>Wstawianie danych - Zasady</vt:lpstr>
      <vt:lpstr>Wstawianie danych - przypomnienie</vt:lpstr>
      <vt:lpstr>Polecenie</vt:lpstr>
      <vt:lpstr>Pobieranie Ostatniego ID</vt:lpstr>
      <vt:lpstr>Wstawianie wielu danych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Pierwsze zapytania poprzez PHP</dc:title>
  <dc:creator>Damian Radzik</dc:creator>
  <cp:lastModifiedBy>Damian Radzik</cp:lastModifiedBy>
  <cp:revision>2</cp:revision>
  <dcterms:created xsi:type="dcterms:W3CDTF">2021-09-08T15:08:24Z</dcterms:created>
  <dcterms:modified xsi:type="dcterms:W3CDTF">2024-10-02T06:04:32Z</dcterms:modified>
</cp:coreProperties>
</file>