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10E0F789-0743-40AF-AB5C-6EAE26B46936}"/>
    <pc:docChg chg="custSel modSld">
      <pc:chgData name="Damian Radzik" userId="9b6437a5cc3fe03b" providerId="LiveId" clId="{10E0F789-0743-40AF-AB5C-6EAE26B46936}" dt="2024-10-06T09:14:32.991" v="8" actId="27636"/>
      <pc:docMkLst>
        <pc:docMk/>
      </pc:docMkLst>
      <pc:sldChg chg="modSp mod">
        <pc:chgData name="Damian Radzik" userId="9b6437a5cc3fe03b" providerId="LiveId" clId="{10E0F789-0743-40AF-AB5C-6EAE26B46936}" dt="2024-10-06T09:13:28.983" v="1" actId="27636"/>
        <pc:sldMkLst>
          <pc:docMk/>
          <pc:sldMk cId="2187498595" sldId="258"/>
        </pc:sldMkLst>
        <pc:spChg chg="mod">
          <ac:chgData name="Damian Radzik" userId="9b6437a5cc3fe03b" providerId="LiveId" clId="{10E0F789-0743-40AF-AB5C-6EAE26B46936}" dt="2024-10-06T09:13:28.983" v="1" actId="27636"/>
          <ac:spMkLst>
            <pc:docMk/>
            <pc:sldMk cId="2187498595" sldId="258"/>
            <ac:spMk id="3" creationId="{CCC09F0E-25D3-4B23-9403-2EC4A0EF873C}"/>
          </ac:spMkLst>
        </pc:spChg>
      </pc:sldChg>
      <pc:sldChg chg="modSp mod">
        <pc:chgData name="Damian Radzik" userId="9b6437a5cc3fe03b" providerId="LiveId" clId="{10E0F789-0743-40AF-AB5C-6EAE26B46936}" dt="2024-10-06T09:13:58.531" v="3" actId="27636"/>
        <pc:sldMkLst>
          <pc:docMk/>
          <pc:sldMk cId="525331867" sldId="260"/>
        </pc:sldMkLst>
        <pc:spChg chg="mod">
          <ac:chgData name="Damian Radzik" userId="9b6437a5cc3fe03b" providerId="LiveId" clId="{10E0F789-0743-40AF-AB5C-6EAE26B46936}" dt="2024-10-06T09:13:58.531" v="3" actId="27636"/>
          <ac:spMkLst>
            <pc:docMk/>
            <pc:sldMk cId="525331867" sldId="260"/>
            <ac:spMk id="3" creationId="{CCCA12E7-C7A7-4A5C-9FD5-F7453FC95886}"/>
          </ac:spMkLst>
        </pc:spChg>
      </pc:sldChg>
      <pc:sldChg chg="addSp modSp mod">
        <pc:chgData name="Damian Radzik" userId="9b6437a5cc3fe03b" providerId="LiveId" clId="{10E0F789-0743-40AF-AB5C-6EAE26B46936}" dt="2024-10-06T09:14:32.991" v="8" actId="27636"/>
        <pc:sldMkLst>
          <pc:docMk/>
          <pc:sldMk cId="2157202257" sldId="261"/>
        </pc:sldMkLst>
        <pc:spChg chg="mod">
          <ac:chgData name="Damian Radzik" userId="9b6437a5cc3fe03b" providerId="LiveId" clId="{10E0F789-0743-40AF-AB5C-6EAE26B46936}" dt="2024-10-06T09:14:32.991" v="8" actId="27636"/>
          <ac:spMkLst>
            <pc:docMk/>
            <pc:sldMk cId="2157202257" sldId="261"/>
            <ac:spMk id="3" creationId="{019DC29A-F272-47D2-B908-FA8C46F4CB22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4" creationId="{8914609B-DAAB-5006-4358-2AEB489F536D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5" creationId="{E525A2A1-7288-2697-7E79-2DEE1112ABD7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6" creationId="{045BB178-C8F5-B88C-19A0-8DA860F24D4B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7" creationId="{6AB84083-D849-E1F6-0023-75123AB81F2C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8" creationId="{36D7AD76-AD98-106D-FB3C-046F229C3CB2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9" creationId="{EED75D81-527C-F07D-E57C-D381D587BA6C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0" creationId="{9D0054DF-1948-2E99-88BD-56D5EEB169DD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1" creationId="{4F7348F7-8A89-B065-5ABE-E36460F57CC1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2" creationId="{5C0CAC79-27E1-4B44-8DFE-9E0E71068B92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3" creationId="{00701C9B-3472-90FB-E32C-410E1B73D9B8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4" creationId="{81A75E84-3D03-8F9F-8688-40F9DEC4413A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5" creationId="{A276ECA0-E3EC-A107-44A4-4BC1528BF3B8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6" creationId="{7BCD00B5-FD3A-A8A6-965C-127DE5812FEE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7" creationId="{01939B07-CFA9-CF58-B1D9-4FFA1A80E916}"/>
          </ac:spMkLst>
        </pc:spChg>
        <pc:spChg chg="add">
          <ac:chgData name="Damian Radzik" userId="9b6437a5cc3fe03b" providerId="LiveId" clId="{10E0F789-0743-40AF-AB5C-6EAE26B46936}" dt="2024-10-06T09:14:12.366" v="4"/>
          <ac:spMkLst>
            <pc:docMk/>
            <pc:sldMk cId="2157202257" sldId="261"/>
            <ac:spMk id="18" creationId="{7CF46E1E-A356-EB43-A732-D851F4A5A29F}"/>
          </ac:spMkLst>
        </pc:spChg>
        <pc:picChg chg="add">
          <ac:chgData name="Damian Radzik" userId="9b6437a5cc3fe03b" providerId="LiveId" clId="{10E0F789-0743-40AF-AB5C-6EAE26B46936}" dt="2024-10-06T09:14:12.366" v="4"/>
          <ac:picMkLst>
            <pc:docMk/>
            <pc:sldMk cId="2157202257" sldId="261"/>
            <ac:picMk id="1039" creationId="{583E7140-FD93-E75C-CF9B-FD6E5B4977D1}"/>
          </ac:picMkLst>
        </pc:picChg>
        <pc:picChg chg="add">
          <ac:chgData name="Damian Radzik" userId="9b6437a5cc3fe03b" providerId="LiveId" clId="{10E0F789-0743-40AF-AB5C-6EAE26B46936}" dt="2024-10-06T09:14:12.366" v="4"/>
          <ac:picMkLst>
            <pc:docMk/>
            <pc:sldMk cId="2157202257" sldId="261"/>
            <ac:picMk id="1040" creationId="{F6772CF4-9A90-7606-A258-3387FDA42D0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74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21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8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07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44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92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4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054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55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98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00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93CC7D8-DD9F-4322-B6AC-4F24AEA53559}" type="datetimeFigureOut">
              <a:rPr lang="pl-PL" smtClean="0"/>
              <a:t>06.10.2024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2C6473-2B66-4699-ABEC-08FD5903A8B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60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9BBA07-20A1-4E02-A979-72BABC7745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Wyszukiwanie i wyświetlanie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398062F-DE78-4218-9CD0-C9B0ADB181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153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B7250B-A6B9-432B-BE36-79F18B9E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Przypomnienie SELECT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7767E8-01E3-49E0-83D7-32E7DCF3F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SELECT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nazwy_kolumn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FROM 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tabela WHERE warunek ORDER BY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sortowana_kolumna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LIMIT ilość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650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A6904-EDD3-4F32-AFF0-23F0EDDF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C09F0E-25D3-4B23-9403-2EC4A0EF8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Check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"SELECT id,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FROM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mysqli_num_rows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&gt; </a:t>
            </a: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output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data of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each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row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mysqli_fetch_assoc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"id: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"id"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 -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}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"0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results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749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C4E0ED-1A41-446E-AAA4-F615F391F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567ED6-BFA2-4840-A394-10E6E8F45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Najpierw konfigurujemy zapytanie SQL, które wybiera kolumny id, </a:t>
            </a:r>
            <a:r>
              <a:rPr lang="pl-PL" dirty="0" err="1"/>
              <a:t>name</a:t>
            </a:r>
            <a:r>
              <a:rPr lang="pl-PL" dirty="0"/>
              <a:t> i </a:t>
            </a:r>
            <a:r>
              <a:rPr lang="pl-PL" dirty="0" err="1"/>
              <a:t>lastname</a:t>
            </a:r>
            <a:r>
              <a:rPr lang="pl-PL" dirty="0"/>
              <a:t> z tabeli </a:t>
            </a:r>
            <a:r>
              <a:rPr lang="pl-PL" dirty="0" err="1"/>
              <a:t>MyGuests</a:t>
            </a:r>
            <a:r>
              <a:rPr lang="pl-PL" dirty="0"/>
              <a:t>. Następny wiersz kodu uruchamia zapytanie i umieszcza wynikowe dane w zmiennej o nazwie $</a:t>
            </a:r>
            <a:r>
              <a:rPr lang="pl-PL" dirty="0" err="1"/>
              <a:t>result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Następnie funkcja </a:t>
            </a:r>
            <a:r>
              <a:rPr lang="pl-PL" dirty="0" err="1"/>
              <a:t>num_rows</a:t>
            </a:r>
            <a:r>
              <a:rPr lang="pl-PL" dirty="0"/>
              <a:t>() sprawdza, czy zwrócono więcej niż zero wierszy.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zwracanych jest więcej niż zero wierszy, funkcja </a:t>
            </a:r>
            <a:r>
              <a:rPr lang="pl-PL" dirty="0" err="1"/>
              <a:t>fetch_assoc</a:t>
            </a:r>
            <a:r>
              <a:rPr lang="pl-PL" dirty="0"/>
              <a:t>() umieszcza wszystkie wyniki w tablicy asocjacyjnej, przez którą możemy przejść w pętli. Pętla </a:t>
            </a:r>
            <a:r>
              <a:rPr lang="pl-PL" dirty="0" err="1"/>
              <a:t>while</a:t>
            </a:r>
            <a:r>
              <a:rPr lang="pl-PL" dirty="0"/>
              <a:t>() przechodzi przez zbiór wyników i wyświetla dane z kolumn id, </a:t>
            </a:r>
            <a:r>
              <a:rPr lang="pl-PL" dirty="0" err="1"/>
              <a:t>firstname</a:t>
            </a:r>
            <a:r>
              <a:rPr lang="pl-PL" dirty="0"/>
              <a:t> i </a:t>
            </a:r>
            <a:r>
              <a:rPr lang="pl-PL" dirty="0" err="1"/>
              <a:t>lastname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66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4B27F0-7056-4FC9-86B0-A26EF1BF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Inny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CA12E7-C7A7-4A5C-9FD5-F7453FC95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Check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"SELECT id,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FROM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WHERE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='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mysqli_num_rows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&gt; </a:t>
            </a: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output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data of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each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row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mysqli_fetch_assoc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"id: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"id"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 -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"0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results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533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69721B-536A-4B83-AE48-316FE2C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Kolejny </a:t>
            </a:r>
            <a:r>
              <a:rPr lang="pl-PL" dirty="0" err="1"/>
              <a:t>rzykład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9DC29A-F272-47D2-B908-FA8C46F4C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Check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"SELECT id,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FROM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ORDER BY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mysqli_num_rows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&gt; </a:t>
            </a: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output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data of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each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row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mysqli_fetch_assoc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"id: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"id"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 -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}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"0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results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/>
            </a:br>
            <a:r>
              <a:rPr lang="pl-PL" b="0" i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7202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754</Words>
  <Application>Microsoft Office PowerPoint</Application>
  <PresentationFormat>Panoramiczny</PresentationFormat>
  <Paragraphs>15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Consolas</vt:lpstr>
      <vt:lpstr>Tw Cen MT</vt:lpstr>
      <vt:lpstr>Tw Cen MT Condensed</vt:lpstr>
      <vt:lpstr>Wingdings 3</vt:lpstr>
      <vt:lpstr>Integralny</vt:lpstr>
      <vt:lpstr>Wyszukiwanie i wyświetlanie danych</vt:lpstr>
      <vt:lpstr>Przypomnienie SELECT</vt:lpstr>
      <vt:lpstr>Przykład</vt:lpstr>
      <vt:lpstr>Wyjaśnienie</vt:lpstr>
      <vt:lpstr>Inny przykład</vt:lpstr>
      <vt:lpstr>Kolejny 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Wyszukiwanie i wyświetlanie danych</dc:title>
  <dc:creator>Damian Radzik</dc:creator>
  <cp:lastModifiedBy>Damian Radzik</cp:lastModifiedBy>
  <cp:revision>1</cp:revision>
  <dcterms:created xsi:type="dcterms:W3CDTF">2021-09-16T06:31:29Z</dcterms:created>
  <dcterms:modified xsi:type="dcterms:W3CDTF">2024-10-06T09:14:42Z</dcterms:modified>
</cp:coreProperties>
</file>