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17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3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3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76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64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73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06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09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45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8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0DA5B5-2917-445D-8162-846B91E32C37}" type="datetimeFigureOut">
              <a:rPr lang="pl-PL" smtClean="0"/>
              <a:t>16.04.2024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304E18-C7F4-418D-BB07-5CBC5813E2D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27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9D02B9-9A4E-E38F-167D-C2B77AF63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Typy danych MSSQL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48B43B-B4D0-AFE6-D621-0950FE937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33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9732B6-46B2-A2DC-76B1-2F99641F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A59C5-F42B-A503-FFCE-6CA15444E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Typ danych ma wpływ na:</a:t>
            </a:r>
          </a:p>
          <a:p>
            <a:r>
              <a:rPr lang="pl-PL" dirty="0"/>
              <a:t>używane miejsce</a:t>
            </a:r>
          </a:p>
          <a:p>
            <a:r>
              <a:rPr lang="pl-PL" dirty="0"/>
              <a:t>potencjalne błędy, problemy i anomalia</a:t>
            </a:r>
          </a:p>
          <a:p>
            <a:r>
              <a:rPr lang="pl-PL" dirty="0"/>
              <a:t>szybkość wykonywania operacji na tych danych.</a:t>
            </a:r>
          </a:p>
        </p:txBody>
      </p:sp>
    </p:spTree>
    <p:extLst>
      <p:ext uri="{BB962C8B-B14F-4D97-AF65-F5344CB8AC3E}">
        <p14:creationId xmlns:p14="http://schemas.microsoft.com/office/powerpoint/2010/main" val="213561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4BEA5-5945-4821-5ED3-C07CB037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przesadnie skomplikowane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25CFAD-11AE-813A-B3A8-C204DAF1B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CURSOR</a:t>
            </a:r>
          </a:p>
          <a:p>
            <a:r>
              <a:rPr lang="pl-PL" dirty="0"/>
              <a:t>HIERARCHYID</a:t>
            </a:r>
          </a:p>
          <a:p>
            <a:r>
              <a:rPr lang="pl-PL" dirty="0"/>
              <a:t>SQL_VARIANT</a:t>
            </a:r>
          </a:p>
          <a:p>
            <a:r>
              <a:rPr lang="pl-PL" dirty="0"/>
              <a:t>TABLE</a:t>
            </a:r>
          </a:p>
          <a:p>
            <a:r>
              <a:rPr lang="pl-PL" dirty="0"/>
              <a:t>XML</a:t>
            </a:r>
          </a:p>
        </p:txBody>
      </p:sp>
    </p:spTree>
    <p:extLst>
      <p:ext uri="{BB962C8B-B14F-4D97-AF65-F5344CB8AC3E}">
        <p14:creationId xmlns:p14="http://schemas.microsoft.com/office/powerpoint/2010/main" val="153832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20D90B-654F-F465-BB01-AB59415D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5FEAE6-CA25-0736-207F-8AD713A7B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E83F7EF-22F5-0589-E035-8CF6A1184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17"/>
            <a:ext cx="12192000" cy="457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7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858F57-F39C-6F60-21BF-756158E7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2840E5-F13A-24A6-6602-45A554BB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F0AD1A2-F8E7-3DB6-B939-D49A3105D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957"/>
            <a:ext cx="12192000" cy="24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5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1BDA1-1B76-E5EB-A850-2632D27B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5D0999-90A6-A9DF-C1EF-77FCDAF33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85ED44-EFFC-AF67-5848-73C6778D3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6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1D4F3B-AD6C-FC7D-EAE4-94B1501A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392719-5F35-06B1-EA89-BD9A952BA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7D1A5F2-A160-D6D2-DE68-14883BFC7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7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7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BA16B-1721-F2DC-93D3-AB6F5618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3A897-998C-EDF2-A327-C7BD4EBF1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32464F7-34AC-14A4-EF4A-AD155406A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1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6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34C1C4-A5B7-F0D0-23C0-6F28E994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A8E694-4374-6A50-F32C-138045BB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ADEA470-4962-45D9-C81B-8244E738B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5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35</Words>
  <Application>Microsoft Office PowerPoint</Application>
  <PresentationFormat>Panoramiczny</PresentationFormat>
  <Paragraphs>12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Typy danych MSSQL</vt:lpstr>
      <vt:lpstr>Wstęp </vt:lpstr>
      <vt:lpstr>Typy przesadnie skomplikowane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danych MSSQL</dc:title>
  <dc:creator>Damian Radzik</dc:creator>
  <cp:lastModifiedBy>Damian Radzik</cp:lastModifiedBy>
  <cp:revision>1</cp:revision>
  <dcterms:created xsi:type="dcterms:W3CDTF">2024-04-16T06:12:58Z</dcterms:created>
  <dcterms:modified xsi:type="dcterms:W3CDTF">2024-04-16T06:13:55Z</dcterms:modified>
</cp:coreProperties>
</file>