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B0DA5B5-2917-445D-8162-846B91E32C37}" type="datetimeFigureOut">
              <a:rPr lang="pl-PL" smtClean="0"/>
              <a:t>16.04.2024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4E18-C7F4-418D-BB07-5CBC5813E2D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17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A5B5-2917-445D-8162-846B91E32C37}" type="datetimeFigureOut">
              <a:rPr lang="pl-PL" smtClean="0"/>
              <a:t>16.04.2024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4E18-C7F4-418D-BB07-5CBC5813E2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13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A5B5-2917-445D-8162-846B91E32C37}" type="datetimeFigureOut">
              <a:rPr lang="pl-PL" smtClean="0"/>
              <a:t>16.04.2024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4E18-C7F4-418D-BB07-5CBC5813E2D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7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A5B5-2917-445D-8162-846B91E32C37}" type="datetimeFigureOut">
              <a:rPr lang="pl-PL" smtClean="0"/>
              <a:t>16.04.2024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4E18-C7F4-418D-BB07-5CBC5813E2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439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A5B5-2917-445D-8162-846B91E32C37}" type="datetimeFigureOut">
              <a:rPr lang="pl-PL" smtClean="0"/>
              <a:t>16.04.2024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4E18-C7F4-418D-BB07-5CBC5813E2D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0766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A5B5-2917-445D-8162-846B91E32C37}" type="datetimeFigureOut">
              <a:rPr lang="pl-PL" smtClean="0"/>
              <a:t>16.04.2024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4E18-C7F4-418D-BB07-5CBC5813E2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764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A5B5-2917-445D-8162-846B91E32C37}" type="datetimeFigureOut">
              <a:rPr lang="pl-PL" smtClean="0"/>
              <a:t>16.04.2024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4E18-C7F4-418D-BB07-5CBC5813E2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473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A5B5-2917-445D-8162-846B91E32C37}" type="datetimeFigureOut">
              <a:rPr lang="pl-PL" smtClean="0"/>
              <a:t>16.04.2024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4E18-C7F4-418D-BB07-5CBC5813E2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6066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A5B5-2917-445D-8162-846B91E32C37}" type="datetimeFigureOut">
              <a:rPr lang="pl-PL" smtClean="0"/>
              <a:t>16.04.2024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4E18-C7F4-418D-BB07-5CBC5813E2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7091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A5B5-2917-445D-8162-846B91E32C37}" type="datetimeFigureOut">
              <a:rPr lang="pl-PL" smtClean="0"/>
              <a:t>16.04.2024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4E18-C7F4-418D-BB07-5CBC5813E2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1454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A5B5-2917-445D-8162-846B91E32C37}" type="datetimeFigureOut">
              <a:rPr lang="pl-PL" smtClean="0"/>
              <a:t>16.04.2024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4E18-C7F4-418D-BB07-5CBC5813E2D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18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B0DA5B5-2917-445D-8162-846B91E32C37}" type="datetimeFigureOut">
              <a:rPr lang="pl-PL" smtClean="0"/>
              <a:t>16.04.2024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0304E18-C7F4-418D-BB07-5CBC5813E2D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275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9D02B9-9A4E-E38F-167D-C2B77AF63B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Typy danych MSSQL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F48B43B-B4D0-AFE6-D621-0950FE937B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1333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9732B6-46B2-A2DC-76B1-2F99641F6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6A59C5-F42B-A503-FFCE-6CA15444E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Typ danych ma wpływ na:</a:t>
            </a:r>
          </a:p>
          <a:p>
            <a:r>
              <a:rPr lang="pl-PL" dirty="0"/>
              <a:t>używane miejsce</a:t>
            </a:r>
          </a:p>
          <a:p>
            <a:r>
              <a:rPr lang="pl-PL" dirty="0"/>
              <a:t>potencjalne błędy, problemy i anomalia</a:t>
            </a:r>
          </a:p>
          <a:p>
            <a:r>
              <a:rPr lang="pl-PL" dirty="0"/>
              <a:t>szybkość wykonywania operacji na tych danych.</a:t>
            </a:r>
          </a:p>
        </p:txBody>
      </p:sp>
    </p:spTree>
    <p:extLst>
      <p:ext uri="{BB962C8B-B14F-4D97-AF65-F5344CB8AC3E}">
        <p14:creationId xmlns:p14="http://schemas.microsoft.com/office/powerpoint/2010/main" val="2135619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F4BEA5-5945-4821-5ED3-C07CB0375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Typy przesadnie skomplikowane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25CFAD-11AE-813A-B3A8-C204DAF1B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CURSOR</a:t>
            </a:r>
          </a:p>
          <a:p>
            <a:r>
              <a:rPr lang="pl-PL" dirty="0"/>
              <a:t>HIERARCHYID</a:t>
            </a:r>
          </a:p>
          <a:p>
            <a:r>
              <a:rPr lang="pl-PL" dirty="0"/>
              <a:t>SQL_VARIANT</a:t>
            </a:r>
          </a:p>
          <a:p>
            <a:r>
              <a:rPr lang="pl-PL" dirty="0"/>
              <a:t>TABLE</a:t>
            </a:r>
          </a:p>
          <a:p>
            <a:r>
              <a:rPr lang="pl-PL" dirty="0"/>
              <a:t>XML</a:t>
            </a:r>
          </a:p>
        </p:txBody>
      </p:sp>
    </p:spTree>
    <p:extLst>
      <p:ext uri="{BB962C8B-B14F-4D97-AF65-F5344CB8AC3E}">
        <p14:creationId xmlns:p14="http://schemas.microsoft.com/office/powerpoint/2010/main" val="1538327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20D90B-654F-F465-BB01-AB59415D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5FEAE6-CA25-0736-207F-8AD713A7B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E83F7EF-22F5-0589-E035-8CF6A1184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717"/>
            <a:ext cx="12192000" cy="4579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779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858F57-F39C-6F60-21BF-756158E74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2840E5-F13A-24A6-6602-45A554BB2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F0AD1A2-F8E7-3DB6-B939-D49A3105D5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957"/>
            <a:ext cx="12192000" cy="241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458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51BDA1-1B76-E5EB-A850-2632D27B7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5D0999-90A6-A9DF-C1EF-77FCDAF33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085ED44-EFFC-AF67-5848-73C6778D35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07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663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1D4F3B-AD6C-FC7D-EAE4-94B1501A4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392719-5F35-06B1-EA89-BD9A952BA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67D1A5F2-A160-D6D2-DE68-14883BFC7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276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677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FBA16B-1721-F2DC-93D3-AB6F56189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33A897-998C-EDF2-A327-C7BD4EBF1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E32464F7-34AC-14A4-EF4A-AD155406A8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21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662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34C1C4-A5B7-F0D0-23C0-6F28E9943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A8E694-4374-6A50-F32C-138045BBE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5ADEA470-4962-45D9-C81B-8244E738B3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74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750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35</Words>
  <Application>Microsoft Office PowerPoint</Application>
  <PresentationFormat>Panoramiczny</PresentationFormat>
  <Paragraphs>12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Tw Cen MT</vt:lpstr>
      <vt:lpstr>Tw Cen MT Condensed</vt:lpstr>
      <vt:lpstr>Wingdings 3</vt:lpstr>
      <vt:lpstr>Integralny</vt:lpstr>
      <vt:lpstr>Typy danych MSSQL</vt:lpstr>
      <vt:lpstr>Wstęp </vt:lpstr>
      <vt:lpstr>Typy przesadnie skomplikowane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danych MSSQL</dc:title>
  <dc:creator>Damian Radzik</dc:creator>
  <cp:lastModifiedBy>Damian Radzik</cp:lastModifiedBy>
  <cp:revision>1</cp:revision>
  <dcterms:created xsi:type="dcterms:W3CDTF">2024-04-16T06:12:58Z</dcterms:created>
  <dcterms:modified xsi:type="dcterms:W3CDTF">2024-04-16T06:13:55Z</dcterms:modified>
</cp:coreProperties>
</file>