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D8850A9-451E-429B-ADAC-0B074E4A0715}" type="datetimeFigureOut">
              <a:rPr lang="pl-PL" smtClean="0"/>
              <a:t>10.10.2019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51BD2-110E-4996-A2D9-6929A35826F3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1723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50A9-451E-429B-ADAC-0B074E4A0715}" type="datetimeFigureOut">
              <a:rPr lang="pl-PL" smtClean="0"/>
              <a:t>10.10.2019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51BD2-110E-4996-A2D9-6929A35826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804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50A9-451E-429B-ADAC-0B074E4A0715}" type="datetimeFigureOut">
              <a:rPr lang="pl-PL" smtClean="0"/>
              <a:t>10.10.2019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51BD2-110E-4996-A2D9-6929A35826F3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7548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50A9-451E-429B-ADAC-0B074E4A0715}" type="datetimeFigureOut">
              <a:rPr lang="pl-PL" smtClean="0"/>
              <a:t>10.10.2019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51BD2-110E-4996-A2D9-6929A35826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6031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50A9-451E-429B-ADAC-0B074E4A0715}" type="datetimeFigureOut">
              <a:rPr lang="pl-PL" smtClean="0"/>
              <a:t>10.10.2019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51BD2-110E-4996-A2D9-6929A35826F3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0619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50A9-451E-429B-ADAC-0B074E4A0715}" type="datetimeFigureOut">
              <a:rPr lang="pl-PL" smtClean="0"/>
              <a:t>10.10.2019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51BD2-110E-4996-A2D9-6929A35826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9273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50A9-451E-429B-ADAC-0B074E4A0715}" type="datetimeFigureOut">
              <a:rPr lang="pl-PL" smtClean="0"/>
              <a:t>10.10.2019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51BD2-110E-4996-A2D9-6929A35826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882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50A9-451E-429B-ADAC-0B074E4A0715}" type="datetimeFigureOut">
              <a:rPr lang="pl-PL" smtClean="0"/>
              <a:t>10.10.2019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51BD2-110E-4996-A2D9-6929A35826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7393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50A9-451E-429B-ADAC-0B074E4A0715}" type="datetimeFigureOut">
              <a:rPr lang="pl-PL" smtClean="0"/>
              <a:t>10.10.2019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51BD2-110E-4996-A2D9-6929A35826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6060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50A9-451E-429B-ADAC-0B074E4A0715}" type="datetimeFigureOut">
              <a:rPr lang="pl-PL" smtClean="0"/>
              <a:t>10.10.2019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51BD2-110E-4996-A2D9-6929A35826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1152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50A9-451E-429B-ADAC-0B074E4A0715}" type="datetimeFigureOut">
              <a:rPr lang="pl-PL" smtClean="0"/>
              <a:t>10.10.2019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51BD2-110E-4996-A2D9-6929A35826F3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3886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D8850A9-451E-429B-ADAC-0B074E4A0715}" type="datetimeFigureOut">
              <a:rPr lang="pl-PL" smtClean="0"/>
              <a:t>10.10.2019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4A51BD2-110E-4996-A2D9-6929A35826F3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7038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78A3DB-2E9C-4544-BD1D-FAD6024D87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/>
              <a:t>Join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C549F18-8449-468F-A44C-C46DC86B2C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4792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395FD0B-A028-4FD1-8ABA-BFFCC85BA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JOIN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61B3883-0219-4296-A745-E29EA62699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Klauzula JOIN służy do łączenia wierszy z dwóch lub więcej tabel na podstawie powiązanej kolumny między nimi.</a:t>
            </a:r>
          </a:p>
        </p:txBody>
      </p:sp>
    </p:spTree>
    <p:extLst>
      <p:ext uri="{BB962C8B-B14F-4D97-AF65-F5344CB8AC3E}">
        <p14:creationId xmlns:p14="http://schemas.microsoft.com/office/powerpoint/2010/main" val="4078083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7EBE0A9-E186-4952-9A34-D1303D7A8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Tabele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96955DD1-A669-47DE-B062-2CEDA0CD51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5791461"/>
              </p:ext>
            </p:extLst>
          </p:nvPr>
        </p:nvGraphicFramePr>
        <p:xfrm>
          <a:off x="838200" y="1761753"/>
          <a:ext cx="8004048" cy="1584960"/>
        </p:xfrm>
        <a:graphic>
          <a:graphicData uri="http://schemas.openxmlformats.org/drawingml/2006/table">
            <a:tbl>
              <a:tblPr/>
              <a:tblGrid>
                <a:gridCol w="1194816">
                  <a:extLst>
                    <a:ext uri="{9D8B030D-6E8A-4147-A177-3AD203B41FA5}">
                      <a16:colId xmlns:a16="http://schemas.microsoft.com/office/drawing/2014/main" val="1610270536"/>
                    </a:ext>
                  </a:extLst>
                </a:gridCol>
                <a:gridCol w="3404616">
                  <a:extLst>
                    <a:ext uri="{9D8B030D-6E8A-4147-A177-3AD203B41FA5}">
                      <a16:colId xmlns:a16="http://schemas.microsoft.com/office/drawing/2014/main" val="2223486608"/>
                    </a:ext>
                  </a:extLst>
                </a:gridCol>
                <a:gridCol w="3404616">
                  <a:extLst>
                    <a:ext uri="{9D8B030D-6E8A-4147-A177-3AD203B41FA5}">
                      <a16:colId xmlns:a16="http://schemas.microsoft.com/office/drawing/2014/main" val="9781536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OrderID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CustomerID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OrderDate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69545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10308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2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1996-09-18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3766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10309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37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1996-09-19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8660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10310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77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>
                          <a:effectLst/>
                        </a:rPr>
                        <a:t>1996-09-20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692076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5B6E0783-1638-420F-B650-0E4BE2103A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05921"/>
              </p:ext>
            </p:extLst>
          </p:nvPr>
        </p:nvGraphicFramePr>
        <p:xfrm>
          <a:off x="838200" y="3511288"/>
          <a:ext cx="8004048" cy="2682240"/>
        </p:xfrm>
        <a:graphic>
          <a:graphicData uri="http://schemas.openxmlformats.org/drawingml/2006/table">
            <a:tbl>
              <a:tblPr/>
              <a:tblGrid>
                <a:gridCol w="1194816">
                  <a:extLst>
                    <a:ext uri="{9D8B030D-6E8A-4147-A177-3AD203B41FA5}">
                      <a16:colId xmlns:a16="http://schemas.microsoft.com/office/drawing/2014/main" val="3130524456"/>
                    </a:ext>
                  </a:extLst>
                </a:gridCol>
                <a:gridCol w="2269744">
                  <a:extLst>
                    <a:ext uri="{9D8B030D-6E8A-4147-A177-3AD203B41FA5}">
                      <a16:colId xmlns:a16="http://schemas.microsoft.com/office/drawing/2014/main" val="1433279323"/>
                    </a:ext>
                  </a:extLst>
                </a:gridCol>
                <a:gridCol w="2269744">
                  <a:extLst>
                    <a:ext uri="{9D8B030D-6E8A-4147-A177-3AD203B41FA5}">
                      <a16:colId xmlns:a16="http://schemas.microsoft.com/office/drawing/2014/main" val="2248247125"/>
                    </a:ext>
                  </a:extLst>
                </a:gridCol>
                <a:gridCol w="2269744">
                  <a:extLst>
                    <a:ext uri="{9D8B030D-6E8A-4147-A177-3AD203B41FA5}">
                      <a16:colId xmlns:a16="http://schemas.microsoft.com/office/drawing/2014/main" val="24667776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CustomerID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CustomerName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ContactName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Country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875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1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Alfreds Futterkiste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Maria Anders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Germany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5407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2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>
                          <a:effectLst/>
                        </a:rPr>
                        <a:t>Ana Trujillo Emparedados y helados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Ana Trujillo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Mexico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09205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3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Antonio Moreno Taquería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Antonio Moreno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>
                          <a:effectLst/>
                        </a:rPr>
                        <a:t>Mexico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78999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0901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5E6BE6-A809-4769-A3A6-128DFCDE0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Inner </a:t>
            </a:r>
            <a:r>
              <a:rPr lang="pl-PL" dirty="0" err="1"/>
              <a:t>Join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F95B32A-D207-48D4-AFA2-BEF509930E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SELECT </a:t>
            </a:r>
            <a:r>
              <a:rPr lang="pl-PL" dirty="0" err="1"/>
              <a:t>Orders.OrderID</a:t>
            </a:r>
            <a:r>
              <a:rPr lang="pl-PL" dirty="0"/>
              <a:t>, </a:t>
            </a:r>
            <a:r>
              <a:rPr lang="pl-PL" dirty="0" err="1"/>
              <a:t>Customers.CustomerName</a:t>
            </a:r>
            <a:r>
              <a:rPr lang="pl-PL" dirty="0"/>
              <a:t>, </a:t>
            </a:r>
            <a:r>
              <a:rPr lang="pl-PL" dirty="0" err="1"/>
              <a:t>Orders.OrderDate</a:t>
            </a:r>
            <a:br>
              <a:rPr lang="pl-PL" dirty="0"/>
            </a:br>
            <a:r>
              <a:rPr lang="pl-PL" dirty="0"/>
              <a:t>FROM </a:t>
            </a:r>
            <a:r>
              <a:rPr lang="pl-PL" dirty="0" err="1"/>
              <a:t>Orders</a:t>
            </a:r>
            <a:br>
              <a:rPr lang="pl-PL" dirty="0"/>
            </a:br>
            <a:r>
              <a:rPr lang="pl-PL" dirty="0"/>
              <a:t>INNER JOIN </a:t>
            </a:r>
            <a:r>
              <a:rPr lang="pl-PL" dirty="0" err="1"/>
              <a:t>Customers</a:t>
            </a:r>
            <a:r>
              <a:rPr lang="pl-PL" dirty="0"/>
              <a:t> ON </a:t>
            </a:r>
            <a:r>
              <a:rPr lang="pl-PL" dirty="0" err="1"/>
              <a:t>Orders.CustomerID</a:t>
            </a:r>
            <a:r>
              <a:rPr lang="pl-PL" dirty="0"/>
              <a:t>=</a:t>
            </a:r>
            <a:r>
              <a:rPr lang="pl-PL" dirty="0" err="1"/>
              <a:t>Customers.CustomerID</a:t>
            </a:r>
            <a:r>
              <a:rPr lang="pl-PL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569655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EEF67E-C74F-4778-B9C9-D07F29748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Opis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726289-05B0-4136-8597-257EA98CC9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(Inner) </a:t>
            </a:r>
            <a:r>
              <a:rPr lang="pl-PL" dirty="0" err="1"/>
              <a:t>Join</a:t>
            </a:r>
            <a:r>
              <a:rPr lang="pl-PL" dirty="0"/>
              <a:t>: Zwraca rekordy, które mają pasujące wartości w obu tabelach</a:t>
            </a:r>
          </a:p>
          <a:p>
            <a:pPr marL="0" indent="0">
              <a:buNone/>
            </a:pPr>
            <a:r>
              <a:rPr lang="pl-PL" dirty="0"/>
              <a:t>LEFT (OUTER) JOIN: Zwraca wszystkie rekordy z lewej tabeli i dopasowane rekordy z prawej tabeli</a:t>
            </a:r>
          </a:p>
          <a:p>
            <a:pPr marL="0" indent="0">
              <a:buNone/>
            </a:pPr>
            <a:r>
              <a:rPr lang="pl-PL" dirty="0"/>
              <a:t>RIGHT (OUTER) JOIN: Zwraca wszystkie rekordy z prawej tabeli, a dopasowane rekordy z lewej tabeli</a:t>
            </a:r>
          </a:p>
          <a:p>
            <a:pPr marL="0" indent="0">
              <a:buNone/>
            </a:pPr>
            <a:r>
              <a:rPr lang="pl-PL" dirty="0"/>
              <a:t>FULL (OUTER) JOIN: Zwraca wszystkie rekordy, gdy występuje dopasowanie w lewej lub prawej tabeli</a:t>
            </a:r>
          </a:p>
        </p:txBody>
      </p:sp>
    </p:spTree>
    <p:extLst>
      <p:ext uri="{BB962C8B-B14F-4D97-AF65-F5344CB8AC3E}">
        <p14:creationId xmlns:p14="http://schemas.microsoft.com/office/powerpoint/2010/main" val="1454506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29A39C-6694-4952-B3D8-77CA4FD7A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7D009695-8C56-444F-8739-6223206BF6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33688" y="3436228"/>
            <a:ext cx="8100762" cy="172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563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218BA1-7009-433C-B138-509E522FA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Łączenie trzech tabel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012077-FA14-4058-AADB-1BE31FE79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SELECT </a:t>
            </a:r>
            <a:r>
              <a:rPr lang="pl-PL" dirty="0" err="1"/>
              <a:t>Orders.OrderID</a:t>
            </a:r>
            <a:r>
              <a:rPr lang="pl-PL" dirty="0"/>
              <a:t>, </a:t>
            </a:r>
            <a:r>
              <a:rPr lang="pl-PL" dirty="0" err="1"/>
              <a:t>Customers.CustomerName</a:t>
            </a:r>
            <a:r>
              <a:rPr lang="pl-PL" dirty="0"/>
              <a:t>, </a:t>
            </a:r>
            <a:r>
              <a:rPr lang="pl-PL" dirty="0" err="1"/>
              <a:t>Shippers.ShipperName</a:t>
            </a:r>
            <a:br>
              <a:rPr lang="pl-PL" dirty="0"/>
            </a:br>
            <a:r>
              <a:rPr lang="pl-PL" dirty="0"/>
              <a:t>FROM ((</a:t>
            </a:r>
            <a:r>
              <a:rPr lang="pl-PL" dirty="0" err="1"/>
              <a:t>Orders</a:t>
            </a:r>
            <a:br>
              <a:rPr lang="pl-PL" dirty="0"/>
            </a:br>
            <a:r>
              <a:rPr lang="pl-PL" dirty="0"/>
              <a:t>INNER JOIN </a:t>
            </a:r>
            <a:r>
              <a:rPr lang="pl-PL" dirty="0" err="1"/>
              <a:t>Customers</a:t>
            </a:r>
            <a:r>
              <a:rPr lang="pl-PL" dirty="0"/>
              <a:t> ON </a:t>
            </a:r>
            <a:r>
              <a:rPr lang="pl-PL" dirty="0" err="1"/>
              <a:t>Orders.CustomerID</a:t>
            </a:r>
            <a:r>
              <a:rPr lang="pl-PL" dirty="0"/>
              <a:t> = </a:t>
            </a:r>
            <a:r>
              <a:rPr lang="pl-PL" dirty="0" err="1"/>
              <a:t>Customers.CustomerID</a:t>
            </a:r>
            <a:r>
              <a:rPr lang="pl-PL" dirty="0"/>
              <a:t>)</a:t>
            </a:r>
            <a:br>
              <a:rPr lang="pl-PL" dirty="0"/>
            </a:br>
            <a:r>
              <a:rPr lang="pl-PL" dirty="0"/>
              <a:t>INNER JOIN </a:t>
            </a:r>
            <a:r>
              <a:rPr lang="pl-PL" dirty="0" err="1"/>
              <a:t>Shippers</a:t>
            </a:r>
            <a:r>
              <a:rPr lang="pl-PL" dirty="0"/>
              <a:t> ON </a:t>
            </a:r>
            <a:r>
              <a:rPr lang="pl-PL" dirty="0" err="1"/>
              <a:t>Orders.ShipperID</a:t>
            </a:r>
            <a:r>
              <a:rPr lang="pl-PL" dirty="0"/>
              <a:t> = </a:t>
            </a:r>
            <a:r>
              <a:rPr lang="pl-PL" dirty="0" err="1"/>
              <a:t>Shippers.ShipperID</a:t>
            </a:r>
            <a:r>
              <a:rPr lang="pl-PL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812431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1F2D51-567A-48B2-876B-E34563E46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Self</a:t>
            </a:r>
            <a:r>
              <a:rPr lang="pl-PL" dirty="0"/>
              <a:t> JOIN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247648-9E13-4E39-931A-BC4778964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SELECT </a:t>
            </a:r>
            <a:r>
              <a:rPr lang="en-US" dirty="0" err="1"/>
              <a:t>A.CustomerName</a:t>
            </a:r>
            <a:r>
              <a:rPr lang="en-US" dirty="0"/>
              <a:t> AS CustomerName1, </a:t>
            </a:r>
            <a:r>
              <a:rPr lang="en-US" dirty="0" err="1"/>
              <a:t>B.CustomerName</a:t>
            </a:r>
            <a:r>
              <a:rPr lang="en-US" dirty="0"/>
              <a:t> AS CustomerName2, </a:t>
            </a:r>
            <a:r>
              <a:rPr lang="en-US" dirty="0" err="1"/>
              <a:t>A.City</a:t>
            </a:r>
            <a:br>
              <a:rPr lang="en-US" dirty="0"/>
            </a:br>
            <a:r>
              <a:rPr lang="en-US" dirty="0"/>
              <a:t>FROM Customers A, Customers B</a:t>
            </a:r>
            <a:br>
              <a:rPr lang="en-US" dirty="0"/>
            </a:br>
            <a:r>
              <a:rPr lang="en-US" dirty="0"/>
              <a:t>WHERE </a:t>
            </a:r>
            <a:r>
              <a:rPr lang="en-US" dirty="0" err="1"/>
              <a:t>A.CustomerID</a:t>
            </a:r>
            <a:r>
              <a:rPr lang="en-US" dirty="0"/>
              <a:t> </a:t>
            </a:r>
            <a:r>
              <a:rPr lang="pl-PL" dirty="0"/>
              <a:t>!=</a:t>
            </a:r>
            <a:r>
              <a:rPr lang="en-US" dirty="0"/>
              <a:t> </a:t>
            </a:r>
            <a:r>
              <a:rPr lang="en-US" dirty="0" err="1"/>
              <a:t>B.CustomerID</a:t>
            </a:r>
            <a:br>
              <a:rPr lang="en-US" dirty="0"/>
            </a:br>
            <a:r>
              <a:rPr lang="en-US" dirty="0"/>
              <a:t>AND </a:t>
            </a:r>
            <a:r>
              <a:rPr lang="en-US" dirty="0" err="1"/>
              <a:t>A.City</a:t>
            </a:r>
            <a:r>
              <a:rPr lang="en-US" dirty="0"/>
              <a:t> = </a:t>
            </a:r>
            <a:r>
              <a:rPr lang="en-US" dirty="0" err="1"/>
              <a:t>B.City</a:t>
            </a:r>
            <a:br>
              <a:rPr lang="en-US" dirty="0"/>
            </a:br>
            <a:r>
              <a:rPr lang="en-US" dirty="0"/>
              <a:t>ORDER BY </a:t>
            </a:r>
            <a:r>
              <a:rPr lang="en-US" dirty="0" err="1"/>
              <a:t>A.City</a:t>
            </a:r>
            <a:r>
              <a:rPr lang="en-US" dirty="0"/>
              <a:t>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001875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</TotalTime>
  <Words>140</Words>
  <Application>Microsoft Office PowerPoint</Application>
  <PresentationFormat>Panoramiczny</PresentationFormat>
  <Paragraphs>43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2" baseType="lpstr">
      <vt:lpstr>Tw Cen MT</vt:lpstr>
      <vt:lpstr>Tw Cen MT Condensed</vt:lpstr>
      <vt:lpstr>Wingdings 3</vt:lpstr>
      <vt:lpstr>Integralny</vt:lpstr>
      <vt:lpstr>Join</vt:lpstr>
      <vt:lpstr>JOIN</vt:lpstr>
      <vt:lpstr>Tabele</vt:lpstr>
      <vt:lpstr>Inner Join</vt:lpstr>
      <vt:lpstr>Opis</vt:lpstr>
      <vt:lpstr>Prezentacja programu PowerPoint</vt:lpstr>
      <vt:lpstr>Łączenie trzech tabel</vt:lpstr>
      <vt:lpstr>Self JOIN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</dc:title>
  <dc:creator>Damian Radzik</dc:creator>
  <cp:lastModifiedBy>Damian Radzik</cp:lastModifiedBy>
  <cp:revision>1</cp:revision>
  <dcterms:created xsi:type="dcterms:W3CDTF">2019-10-10T05:57:38Z</dcterms:created>
  <dcterms:modified xsi:type="dcterms:W3CDTF">2019-10-10T06:06:40Z</dcterms:modified>
</cp:coreProperties>
</file>