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Radzik" userId="9b6437a5cc3fe03b" providerId="LiveId" clId="{C91FCFFC-0C4E-4DD5-8A42-58C1EF76ACC9}"/>
    <pc:docChg chg="custSel modSld">
      <pc:chgData name="Damian Radzik" userId="9b6437a5cc3fe03b" providerId="LiveId" clId="{C91FCFFC-0C4E-4DD5-8A42-58C1EF76ACC9}" dt="2019-09-23T07:49:55.854" v="0" actId="27636"/>
      <pc:docMkLst>
        <pc:docMk/>
      </pc:docMkLst>
      <pc:sldChg chg="modSp">
        <pc:chgData name="Damian Radzik" userId="9b6437a5cc3fe03b" providerId="LiveId" clId="{C91FCFFC-0C4E-4DD5-8A42-58C1EF76ACC9}" dt="2019-09-23T07:49:55.854" v="0" actId="27636"/>
        <pc:sldMkLst>
          <pc:docMk/>
          <pc:sldMk cId="3448268933" sldId="268"/>
        </pc:sldMkLst>
        <pc:spChg chg="mod">
          <ac:chgData name="Damian Radzik" userId="9b6437a5cc3fe03b" providerId="LiveId" clId="{C91FCFFC-0C4E-4DD5-8A42-58C1EF76ACC9}" dt="2019-09-23T07:49:55.854" v="0" actId="27636"/>
          <ac:spMkLst>
            <pc:docMk/>
            <pc:sldMk cId="3448268933" sldId="268"/>
            <ac:spMk id="3" creationId="{960C2B69-6509-4F61-8F99-C4F9DE115D9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8965AC8-8B71-4D2F-9EEF-6B453DE2A9E4}" type="datetimeFigureOut">
              <a:rPr lang="pl-PL" smtClean="0"/>
              <a:t>23.09.2019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18E25-298A-43E0-891B-7575BEDDE58C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1827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65AC8-8B71-4D2F-9EEF-6B453DE2A9E4}" type="datetimeFigureOut">
              <a:rPr lang="pl-PL" smtClean="0"/>
              <a:t>23.09.2019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18E25-298A-43E0-891B-7575BEDDE5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1557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65AC8-8B71-4D2F-9EEF-6B453DE2A9E4}" type="datetimeFigureOut">
              <a:rPr lang="pl-PL" smtClean="0"/>
              <a:t>23.09.2019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18E25-298A-43E0-891B-7575BEDDE58C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4428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65AC8-8B71-4D2F-9EEF-6B453DE2A9E4}" type="datetimeFigureOut">
              <a:rPr lang="pl-PL" smtClean="0"/>
              <a:t>23.09.2019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18E25-298A-43E0-891B-7575BEDDE5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7861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65AC8-8B71-4D2F-9EEF-6B453DE2A9E4}" type="datetimeFigureOut">
              <a:rPr lang="pl-PL" smtClean="0"/>
              <a:t>23.09.2019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18E25-298A-43E0-891B-7575BEDDE58C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7379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65AC8-8B71-4D2F-9EEF-6B453DE2A9E4}" type="datetimeFigureOut">
              <a:rPr lang="pl-PL" smtClean="0"/>
              <a:t>23.09.2019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18E25-298A-43E0-891B-7575BEDDE5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7930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65AC8-8B71-4D2F-9EEF-6B453DE2A9E4}" type="datetimeFigureOut">
              <a:rPr lang="pl-PL" smtClean="0"/>
              <a:t>23.09.2019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18E25-298A-43E0-891B-7575BEDDE5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3991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65AC8-8B71-4D2F-9EEF-6B453DE2A9E4}" type="datetimeFigureOut">
              <a:rPr lang="pl-PL" smtClean="0"/>
              <a:t>23.09.2019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18E25-298A-43E0-891B-7575BEDDE5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8055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65AC8-8B71-4D2F-9EEF-6B453DE2A9E4}" type="datetimeFigureOut">
              <a:rPr lang="pl-PL" smtClean="0"/>
              <a:t>23.09.2019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18E25-298A-43E0-891B-7575BEDDE5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0064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65AC8-8B71-4D2F-9EEF-6B453DE2A9E4}" type="datetimeFigureOut">
              <a:rPr lang="pl-PL" smtClean="0"/>
              <a:t>23.09.2019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18E25-298A-43E0-891B-7575BEDDE5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6064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65AC8-8B71-4D2F-9EEF-6B453DE2A9E4}" type="datetimeFigureOut">
              <a:rPr lang="pl-PL" smtClean="0"/>
              <a:t>23.09.2019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18E25-298A-43E0-891B-7575BEDDE58C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6962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8965AC8-8B71-4D2F-9EEF-6B453DE2A9E4}" type="datetimeFigureOut">
              <a:rPr lang="pl-PL" smtClean="0"/>
              <a:t>23.09.2019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6C18E25-298A-43E0-891B-7575BEDDE58C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2153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A3E8D5-03A4-4244-8CC4-E8C84EF228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SQL </a:t>
            </a:r>
            <a:r>
              <a:rPr lang="pl-PL" dirty="0" err="1"/>
              <a:t>Injection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281782D-E363-4421-A202-85E0D9654C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51342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3B2B14-402D-4B9B-9A67-E87319DD9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Wstrzykiwanie oparte na partiach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A2B9EA5-6CD8-42DC-81E7-F7C7CF7574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Większość baz danych obsługuje partię instrukcji SQL.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Partia instrukcji SQL to grupa dwóch lub więcej instrukcji SQL, oddzielonych średnikami.</a:t>
            </a:r>
          </a:p>
        </p:txBody>
      </p:sp>
    </p:spTree>
    <p:extLst>
      <p:ext uri="{BB962C8B-B14F-4D97-AF65-F5344CB8AC3E}">
        <p14:creationId xmlns:p14="http://schemas.microsoft.com/office/powerpoint/2010/main" val="9600991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4600BF-AE16-4770-94CE-6D201E95E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898F459-7127-451E-8C5C-9A6AE5DF9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SELECT * FROM Users; DROP TABLE Suppliers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txtUserId</a:t>
            </a:r>
            <a:r>
              <a:rPr lang="pl-PL" dirty="0"/>
              <a:t> = </a:t>
            </a:r>
            <a:r>
              <a:rPr lang="pl-PL" dirty="0" err="1"/>
              <a:t>getRequestString</a:t>
            </a:r>
            <a:r>
              <a:rPr lang="pl-PL" dirty="0"/>
              <a:t>("</a:t>
            </a:r>
            <a:r>
              <a:rPr lang="pl-PL" dirty="0" err="1"/>
              <a:t>UserId</a:t>
            </a:r>
            <a:r>
              <a:rPr lang="pl-PL" dirty="0"/>
              <a:t>");</a:t>
            </a:r>
          </a:p>
          <a:p>
            <a:pPr marL="0" indent="0">
              <a:buNone/>
            </a:pPr>
            <a:r>
              <a:rPr lang="pl-PL" dirty="0" err="1"/>
              <a:t>txtSQL</a:t>
            </a:r>
            <a:r>
              <a:rPr lang="pl-PL" dirty="0"/>
              <a:t> = "SELECT * FROM </a:t>
            </a:r>
            <a:r>
              <a:rPr lang="pl-PL" dirty="0" err="1"/>
              <a:t>Users</a:t>
            </a:r>
            <a:r>
              <a:rPr lang="pl-PL" dirty="0"/>
              <a:t> WHERE </a:t>
            </a:r>
            <a:r>
              <a:rPr lang="pl-PL" dirty="0" err="1"/>
              <a:t>UserId</a:t>
            </a:r>
            <a:r>
              <a:rPr lang="pl-PL" dirty="0"/>
              <a:t> = " + </a:t>
            </a:r>
            <a:r>
              <a:rPr lang="pl-PL" dirty="0" err="1"/>
              <a:t>txtUserId</a:t>
            </a:r>
            <a:r>
              <a:rPr lang="pl-PL" dirty="0"/>
              <a:t>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/>
              <a:t>SELECT * FROM Users WHERE </a:t>
            </a:r>
            <a:r>
              <a:rPr lang="en-US" dirty="0" err="1"/>
              <a:t>UserId</a:t>
            </a:r>
            <a:r>
              <a:rPr lang="en-US" dirty="0"/>
              <a:t> = 105; DROP TABLE Suppliers;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62092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86051E-CB6E-4495-9D20-7FF4C5F0F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Zabezpieczenia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E3D2D21-081F-49F5-AC90-68C64790D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Aby chronić witrynę przed wstrzyknięciem SQL, możesz użyć parametrów SQL.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Parametry SQL to wartości, które są dodawane do zapytania SQL w czasie wykonywania w kontrolowany sposób.</a:t>
            </a:r>
          </a:p>
        </p:txBody>
      </p:sp>
    </p:spTree>
    <p:extLst>
      <p:ext uri="{BB962C8B-B14F-4D97-AF65-F5344CB8AC3E}">
        <p14:creationId xmlns:p14="http://schemas.microsoft.com/office/powerpoint/2010/main" val="6426703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9BA258-EB63-4726-B8B8-E981B9629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60C2B69-6509-4F61-8F99-C4F9DE115D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txtUserId</a:t>
            </a:r>
            <a:r>
              <a:rPr lang="en-US" dirty="0"/>
              <a:t> = </a:t>
            </a:r>
            <a:r>
              <a:rPr lang="en-US" dirty="0" err="1"/>
              <a:t>getRequestString</a:t>
            </a:r>
            <a:r>
              <a:rPr lang="en-US" dirty="0"/>
              <a:t>("</a:t>
            </a:r>
            <a:r>
              <a:rPr lang="en-US" dirty="0" err="1"/>
              <a:t>UserId</a:t>
            </a:r>
            <a:r>
              <a:rPr lang="en-US" dirty="0"/>
              <a:t>");</a:t>
            </a:r>
          </a:p>
          <a:p>
            <a:pPr marL="0" indent="0">
              <a:buNone/>
            </a:pPr>
            <a:r>
              <a:rPr lang="en-US" dirty="0" err="1"/>
              <a:t>txtSQL</a:t>
            </a:r>
            <a:r>
              <a:rPr lang="en-US" dirty="0"/>
              <a:t> = "SELECT * FROM Users WHERE </a:t>
            </a:r>
            <a:r>
              <a:rPr lang="en-US" dirty="0" err="1"/>
              <a:t>UserId</a:t>
            </a:r>
            <a:r>
              <a:rPr lang="en-US" dirty="0"/>
              <a:t> = @0";</a:t>
            </a:r>
          </a:p>
          <a:p>
            <a:pPr marL="0" indent="0">
              <a:buNone/>
            </a:pPr>
            <a:r>
              <a:rPr lang="en-US" dirty="0" err="1"/>
              <a:t>db.Execute</a:t>
            </a:r>
            <a:r>
              <a:rPr lang="en-US" dirty="0"/>
              <a:t>(</a:t>
            </a:r>
            <a:r>
              <a:rPr lang="en-US" dirty="0" err="1"/>
              <a:t>txtSQL,txtUserId</a:t>
            </a:r>
            <a:r>
              <a:rPr lang="en-US" dirty="0"/>
              <a:t>);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Zauważ, że parametry są reprezentowane w instrukcji SQL przez znacznik @.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Mechanizm SQL sprawdza każdy parametr, aby upewnić się, że jest poprawny dla swojej kolumny i jest traktowany dosłownie, a nie jako część SQL, który ma zostać wykonany.</a:t>
            </a:r>
          </a:p>
        </p:txBody>
      </p:sp>
    </p:spTree>
    <p:extLst>
      <p:ext uri="{BB962C8B-B14F-4D97-AF65-F5344CB8AC3E}">
        <p14:creationId xmlns:p14="http://schemas.microsoft.com/office/powerpoint/2010/main" val="34482689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972E74-CC06-4B3B-818A-EDE8A5AEB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Inny 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2B08562-3CA5-4C9C-BAA3-0A2808D03A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txtNam</a:t>
            </a:r>
            <a:r>
              <a:rPr lang="en-US" dirty="0"/>
              <a:t> = </a:t>
            </a:r>
            <a:r>
              <a:rPr lang="en-US" dirty="0" err="1"/>
              <a:t>getRequestString</a:t>
            </a:r>
            <a:r>
              <a:rPr lang="en-US" dirty="0"/>
              <a:t>("</a:t>
            </a:r>
            <a:r>
              <a:rPr lang="en-US" dirty="0" err="1"/>
              <a:t>CustomerName</a:t>
            </a:r>
            <a:r>
              <a:rPr lang="en-US" dirty="0"/>
              <a:t>");</a:t>
            </a:r>
          </a:p>
          <a:p>
            <a:pPr marL="0" indent="0">
              <a:buNone/>
            </a:pPr>
            <a:r>
              <a:rPr lang="en-US" dirty="0" err="1"/>
              <a:t>txtAdd</a:t>
            </a:r>
            <a:r>
              <a:rPr lang="en-US" dirty="0"/>
              <a:t> = </a:t>
            </a:r>
            <a:r>
              <a:rPr lang="en-US" dirty="0" err="1"/>
              <a:t>getRequestString</a:t>
            </a:r>
            <a:r>
              <a:rPr lang="en-US" dirty="0"/>
              <a:t>("Address");</a:t>
            </a:r>
          </a:p>
          <a:p>
            <a:pPr marL="0" indent="0">
              <a:buNone/>
            </a:pPr>
            <a:r>
              <a:rPr lang="en-US" dirty="0" err="1"/>
              <a:t>txtCit</a:t>
            </a:r>
            <a:r>
              <a:rPr lang="en-US" dirty="0"/>
              <a:t> = </a:t>
            </a:r>
            <a:r>
              <a:rPr lang="en-US" dirty="0" err="1"/>
              <a:t>getRequestString</a:t>
            </a:r>
            <a:r>
              <a:rPr lang="en-US" dirty="0"/>
              <a:t>("City");</a:t>
            </a:r>
          </a:p>
          <a:p>
            <a:pPr marL="0" indent="0">
              <a:buNone/>
            </a:pPr>
            <a:r>
              <a:rPr lang="en-US" dirty="0" err="1"/>
              <a:t>txtSQL</a:t>
            </a:r>
            <a:r>
              <a:rPr lang="en-US" dirty="0"/>
              <a:t> = "INSERT INTO Customers (</a:t>
            </a:r>
            <a:r>
              <a:rPr lang="en-US" dirty="0" err="1"/>
              <a:t>CustomerName,Address,City</a:t>
            </a:r>
            <a:r>
              <a:rPr lang="en-US" dirty="0"/>
              <a:t>) Values(@0,@1,@2)";</a:t>
            </a:r>
          </a:p>
          <a:p>
            <a:pPr marL="0" indent="0">
              <a:buNone/>
            </a:pPr>
            <a:r>
              <a:rPr lang="en-US" dirty="0" err="1"/>
              <a:t>db.Execute</a:t>
            </a:r>
            <a:r>
              <a:rPr lang="en-US" dirty="0"/>
              <a:t>(</a:t>
            </a:r>
            <a:r>
              <a:rPr lang="en-US" dirty="0" err="1"/>
              <a:t>txtSQL,txtNam,txtAdd,txtCit</a:t>
            </a:r>
            <a:r>
              <a:rPr lang="en-US" dirty="0"/>
              <a:t>);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589682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34BF785-C5BD-4F27-9349-AA63DA96B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 jeszcze jeden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FC8AE28-358B-41A3-9CC8-BCE1257EBA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$</a:t>
            </a:r>
            <a:r>
              <a:rPr lang="pl-PL" dirty="0" err="1"/>
              <a:t>stmt</a:t>
            </a:r>
            <a:r>
              <a:rPr lang="pl-PL" dirty="0"/>
              <a:t> = $</a:t>
            </a:r>
            <a:r>
              <a:rPr lang="pl-PL" dirty="0" err="1"/>
              <a:t>dbh</a:t>
            </a:r>
            <a:r>
              <a:rPr lang="pl-PL" dirty="0"/>
              <a:t>-&gt;</a:t>
            </a:r>
            <a:r>
              <a:rPr lang="pl-PL" dirty="0" err="1"/>
              <a:t>prepare</a:t>
            </a:r>
            <a:r>
              <a:rPr lang="pl-PL" dirty="0"/>
              <a:t>("INSERT INTO </a:t>
            </a:r>
            <a:r>
              <a:rPr lang="pl-PL" dirty="0" err="1"/>
              <a:t>Customers</a:t>
            </a:r>
            <a:r>
              <a:rPr lang="pl-PL" dirty="0"/>
              <a:t> (</a:t>
            </a:r>
            <a:r>
              <a:rPr lang="pl-PL" dirty="0" err="1"/>
              <a:t>CustomerName,Address,City</a:t>
            </a:r>
            <a:r>
              <a:rPr lang="pl-PL" dirty="0"/>
              <a:t>)</a:t>
            </a:r>
            <a:br>
              <a:rPr lang="pl-PL" dirty="0"/>
            </a:br>
            <a:r>
              <a:rPr lang="pl-PL" dirty="0"/>
              <a:t>VALUES (:nam, :</a:t>
            </a:r>
            <a:r>
              <a:rPr lang="pl-PL" dirty="0" err="1"/>
              <a:t>add</a:t>
            </a:r>
            <a:r>
              <a:rPr lang="pl-PL" dirty="0"/>
              <a:t>, :</a:t>
            </a:r>
            <a:r>
              <a:rPr lang="pl-PL" dirty="0" err="1"/>
              <a:t>cit</a:t>
            </a:r>
            <a:r>
              <a:rPr lang="pl-PL" dirty="0"/>
              <a:t>)");</a:t>
            </a:r>
            <a:br>
              <a:rPr lang="pl-PL" dirty="0"/>
            </a:br>
            <a:r>
              <a:rPr lang="pl-PL" dirty="0"/>
              <a:t>$</a:t>
            </a:r>
            <a:r>
              <a:rPr lang="pl-PL" dirty="0" err="1"/>
              <a:t>stmt</a:t>
            </a:r>
            <a:r>
              <a:rPr lang="pl-PL" dirty="0"/>
              <a:t>-&gt;</a:t>
            </a:r>
            <a:r>
              <a:rPr lang="pl-PL" dirty="0" err="1"/>
              <a:t>bindParam</a:t>
            </a:r>
            <a:r>
              <a:rPr lang="pl-PL" dirty="0"/>
              <a:t>(':nam', $</a:t>
            </a:r>
            <a:r>
              <a:rPr lang="pl-PL" dirty="0" err="1"/>
              <a:t>txtNam</a:t>
            </a:r>
            <a:r>
              <a:rPr lang="pl-PL" dirty="0"/>
              <a:t>);</a:t>
            </a:r>
            <a:br>
              <a:rPr lang="pl-PL" dirty="0"/>
            </a:br>
            <a:r>
              <a:rPr lang="pl-PL" dirty="0"/>
              <a:t>$</a:t>
            </a:r>
            <a:r>
              <a:rPr lang="pl-PL" dirty="0" err="1"/>
              <a:t>stmt</a:t>
            </a:r>
            <a:r>
              <a:rPr lang="pl-PL" dirty="0"/>
              <a:t>-&gt;</a:t>
            </a:r>
            <a:r>
              <a:rPr lang="pl-PL" dirty="0" err="1"/>
              <a:t>bindParam</a:t>
            </a:r>
            <a:r>
              <a:rPr lang="pl-PL" dirty="0"/>
              <a:t>(':</a:t>
            </a:r>
            <a:r>
              <a:rPr lang="pl-PL" dirty="0" err="1"/>
              <a:t>add</a:t>
            </a:r>
            <a:r>
              <a:rPr lang="pl-PL" dirty="0"/>
              <a:t>', $</a:t>
            </a:r>
            <a:r>
              <a:rPr lang="pl-PL" dirty="0" err="1"/>
              <a:t>txtAdd</a:t>
            </a:r>
            <a:r>
              <a:rPr lang="pl-PL" dirty="0"/>
              <a:t>);</a:t>
            </a:r>
            <a:br>
              <a:rPr lang="pl-PL" dirty="0"/>
            </a:br>
            <a:r>
              <a:rPr lang="pl-PL" dirty="0"/>
              <a:t>$</a:t>
            </a:r>
            <a:r>
              <a:rPr lang="pl-PL" dirty="0" err="1"/>
              <a:t>stmt</a:t>
            </a:r>
            <a:r>
              <a:rPr lang="pl-PL" dirty="0"/>
              <a:t>-&gt;</a:t>
            </a:r>
            <a:r>
              <a:rPr lang="pl-PL" dirty="0" err="1"/>
              <a:t>bindParam</a:t>
            </a:r>
            <a:r>
              <a:rPr lang="pl-PL" dirty="0"/>
              <a:t>(':</a:t>
            </a:r>
            <a:r>
              <a:rPr lang="pl-PL" dirty="0" err="1"/>
              <a:t>cit</a:t>
            </a:r>
            <a:r>
              <a:rPr lang="pl-PL" dirty="0"/>
              <a:t>', $</a:t>
            </a:r>
            <a:r>
              <a:rPr lang="pl-PL" dirty="0" err="1"/>
              <a:t>txtCit</a:t>
            </a:r>
            <a:r>
              <a:rPr lang="pl-PL" dirty="0"/>
              <a:t>);</a:t>
            </a:r>
            <a:br>
              <a:rPr lang="pl-PL" dirty="0"/>
            </a:br>
            <a:r>
              <a:rPr lang="pl-PL" dirty="0"/>
              <a:t>$</a:t>
            </a:r>
            <a:r>
              <a:rPr lang="pl-PL" dirty="0" err="1"/>
              <a:t>stmt</a:t>
            </a:r>
            <a:r>
              <a:rPr lang="pl-PL" dirty="0"/>
              <a:t>-&gt;</a:t>
            </a:r>
            <a:r>
              <a:rPr lang="pl-PL" dirty="0" err="1"/>
              <a:t>execute</a:t>
            </a:r>
            <a:r>
              <a:rPr lang="pl-PL" dirty="0"/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865793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1244F4-8EEE-4542-B7CD-BDA470FCF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6F8FA65-95C1-4CBF-9DA1-0118E68C2A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Wstrzykiwanie SQL to technika wstrzykiwania kodu, która może zniszczyć bazę danych.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Wstrzykiwanie SQL jest jedną z najpopularniejszych technik hakowania w sieci.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Wstrzykiwanie SQL to umieszczanie złośliwego kodu w instrukcjach SQL za pomocą danych wejściowych strony internetowej.</a:t>
            </a:r>
          </a:p>
        </p:txBody>
      </p:sp>
    </p:spTree>
    <p:extLst>
      <p:ext uri="{BB962C8B-B14F-4D97-AF65-F5344CB8AC3E}">
        <p14:creationId xmlns:p14="http://schemas.microsoft.com/office/powerpoint/2010/main" val="848195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6DEDA7-162B-4694-AB83-4454D2CB2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F6887F4-1204-4678-9379-7159F2F9A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Wstrzykiwanie SQL zwykle występuje, gdy pytasz użytkownika o dane wejściowe, takie jak nazwa użytkownika / identyfikator użytkownika, a zamiast nazwy / identyfikatora użytkownik podaje instrukcję SQL, którą nieświadomie uruchomisz w bazie danych.</a:t>
            </a:r>
          </a:p>
        </p:txBody>
      </p:sp>
    </p:spTree>
    <p:extLst>
      <p:ext uri="{BB962C8B-B14F-4D97-AF65-F5344CB8AC3E}">
        <p14:creationId xmlns:p14="http://schemas.microsoft.com/office/powerpoint/2010/main" val="4028833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A4E7E7-CF67-4254-8A4B-F050CE452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27F5052-65CD-447B-B191-4EEFE06CE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Tworzymy instrukcję SELECT, dodając zmienną (</a:t>
            </a:r>
            <a:r>
              <a:rPr lang="pl-PL" dirty="0" err="1"/>
              <a:t>txtUserId</a:t>
            </a:r>
            <a:r>
              <a:rPr lang="pl-PL" dirty="0"/>
              <a:t>) do wybranego ciągu. Zmienna jest pobierana z danych wejściowych użytkownika (</a:t>
            </a:r>
            <a:r>
              <a:rPr lang="pl-PL" dirty="0" err="1"/>
              <a:t>getRequestString</a:t>
            </a:r>
            <a:r>
              <a:rPr lang="pl-PL" dirty="0"/>
              <a:t>):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txtUserId</a:t>
            </a:r>
            <a:r>
              <a:rPr lang="pl-PL" dirty="0"/>
              <a:t> = </a:t>
            </a:r>
            <a:r>
              <a:rPr lang="pl-PL" dirty="0" err="1"/>
              <a:t>getRequestString</a:t>
            </a:r>
            <a:r>
              <a:rPr lang="pl-PL" dirty="0"/>
              <a:t>("</a:t>
            </a:r>
            <a:r>
              <a:rPr lang="pl-PL" dirty="0" err="1"/>
              <a:t>UserId</a:t>
            </a:r>
            <a:r>
              <a:rPr lang="pl-PL" dirty="0"/>
              <a:t>");</a:t>
            </a:r>
          </a:p>
          <a:p>
            <a:pPr marL="0" indent="0">
              <a:buNone/>
            </a:pPr>
            <a:r>
              <a:rPr lang="pl-PL" dirty="0" err="1"/>
              <a:t>txtSQL</a:t>
            </a:r>
            <a:r>
              <a:rPr lang="pl-PL" dirty="0"/>
              <a:t> = "SELECT * FROM </a:t>
            </a:r>
            <a:r>
              <a:rPr lang="pl-PL" dirty="0" err="1"/>
              <a:t>Users</a:t>
            </a:r>
            <a:r>
              <a:rPr lang="pl-PL" dirty="0"/>
              <a:t> WHERE </a:t>
            </a:r>
            <a:r>
              <a:rPr lang="pl-PL" dirty="0" err="1"/>
              <a:t>UserId</a:t>
            </a:r>
            <a:r>
              <a:rPr lang="pl-PL" dirty="0"/>
              <a:t> = " + </a:t>
            </a:r>
            <a:r>
              <a:rPr lang="pl-PL" dirty="0" err="1"/>
              <a:t>txtUserId</a:t>
            </a:r>
            <a:r>
              <a:rPr lang="pl-PL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69119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328A37-BE88-4F4E-BF16-1575C1A06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Wstrzykiwanie oparte na wiecznej prawdzie (1=1)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BF9E241-3168-4273-8231-7AD37723F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Pierwotnym celem tego kodu było utworzenie instrukcji SQL w celu wybrania użytkownika o danym identyfikatorze.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Jeśli nic nie stoi na przeszkodzie, aby użytkownik wprowadził „nieprawidłowe” dane wejściowe, użytkownik może wprowadzić takie „inteligentne” dane wejściowe: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/>
              <a:t>SELECT * FROM Users WHERE </a:t>
            </a:r>
            <a:r>
              <a:rPr lang="en-US" dirty="0" err="1"/>
              <a:t>UserId</a:t>
            </a:r>
            <a:r>
              <a:rPr lang="en-US" dirty="0"/>
              <a:t> = 105 OR 1=1;</a:t>
            </a: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39C3E317-F093-4835-A9A0-D25B016328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7730" y="4566323"/>
            <a:ext cx="2781541" cy="388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240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8F0870-A0D9-4BB4-87E6-69240CE76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Wstrzykiwanie oparte na wiecznej prawdzie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8915607-8E85-4414-AF58-2B95D778E0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Powyższy kod SQL jest prawidłowy i zwróci WSZYSTKIE wiersze z tabeli „Użytkownicy”, ponieważ OR 1 = 1 jest zawsze PRAWDA.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Czy powyższy przykład wygląda niebezpiecznie? Co jeśli tabela „Użytkownicy” zawiera nazwy i hasła?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/>
              <a:t>SELECT </a:t>
            </a:r>
            <a:r>
              <a:rPr lang="en-US" dirty="0" err="1"/>
              <a:t>UserId</a:t>
            </a:r>
            <a:r>
              <a:rPr lang="en-US" dirty="0"/>
              <a:t>, Name, Password FROM Users WHERE </a:t>
            </a:r>
            <a:r>
              <a:rPr lang="en-US" dirty="0" err="1"/>
              <a:t>UserId</a:t>
            </a:r>
            <a:r>
              <a:rPr lang="en-US" dirty="0"/>
              <a:t> = 105 or 1=1;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12402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CD00FF-1251-43EA-8D88-FACF2C2F9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Wstrzykiwanie oparte na wiecznej prawdzie””=„”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B0CC0EBF-D4FB-4506-9DDB-0AEB136A9C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16365"/>
            <a:ext cx="2133785" cy="1386960"/>
          </a:xfrm>
          <a:prstGeom prst="rect">
            <a:avLst/>
          </a:prstGeom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CC10C01D-D223-46F9-8106-3E9E4F66D27A}"/>
              </a:ext>
            </a:extLst>
          </p:cNvPr>
          <p:cNvSpPr txBox="1"/>
          <p:nvPr/>
        </p:nvSpPr>
        <p:spPr>
          <a:xfrm>
            <a:off x="985421" y="3429000"/>
            <a:ext cx="651621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err="1"/>
              <a:t>uName</a:t>
            </a:r>
            <a:r>
              <a:rPr lang="pl-PL" dirty="0"/>
              <a:t> = </a:t>
            </a:r>
            <a:r>
              <a:rPr lang="pl-PL" dirty="0" err="1"/>
              <a:t>getRequestString</a:t>
            </a:r>
            <a:r>
              <a:rPr lang="pl-PL" dirty="0"/>
              <a:t>("</a:t>
            </a:r>
            <a:r>
              <a:rPr lang="pl-PL" dirty="0" err="1"/>
              <a:t>username</a:t>
            </a:r>
            <a:r>
              <a:rPr lang="pl-PL" dirty="0"/>
              <a:t>");</a:t>
            </a:r>
          </a:p>
          <a:p>
            <a:r>
              <a:rPr lang="pl-PL" dirty="0" err="1"/>
              <a:t>uPass</a:t>
            </a:r>
            <a:r>
              <a:rPr lang="pl-PL" dirty="0"/>
              <a:t> = </a:t>
            </a:r>
            <a:r>
              <a:rPr lang="pl-PL" dirty="0" err="1"/>
              <a:t>getRequestString</a:t>
            </a:r>
            <a:r>
              <a:rPr lang="pl-PL" dirty="0"/>
              <a:t>("</a:t>
            </a:r>
            <a:r>
              <a:rPr lang="pl-PL" dirty="0" err="1"/>
              <a:t>userpassword</a:t>
            </a:r>
            <a:r>
              <a:rPr lang="pl-PL" dirty="0"/>
              <a:t>");</a:t>
            </a:r>
          </a:p>
          <a:p>
            <a:endParaRPr lang="pl-PL" dirty="0"/>
          </a:p>
          <a:p>
            <a:r>
              <a:rPr lang="pl-PL" dirty="0" err="1"/>
              <a:t>sql</a:t>
            </a:r>
            <a:r>
              <a:rPr lang="pl-PL" dirty="0"/>
              <a:t> = 'SELECT * FROM </a:t>
            </a:r>
            <a:r>
              <a:rPr lang="pl-PL" dirty="0" err="1"/>
              <a:t>Users</a:t>
            </a:r>
            <a:r>
              <a:rPr lang="pl-PL" dirty="0"/>
              <a:t> WHERE </a:t>
            </a:r>
            <a:r>
              <a:rPr lang="pl-PL" dirty="0" err="1"/>
              <a:t>Name</a:t>
            </a:r>
            <a:r>
              <a:rPr lang="pl-PL" dirty="0"/>
              <a:t> ="' + </a:t>
            </a:r>
            <a:r>
              <a:rPr lang="pl-PL" dirty="0" err="1"/>
              <a:t>uName</a:t>
            </a:r>
            <a:r>
              <a:rPr lang="pl-PL" dirty="0"/>
              <a:t> + '" AND Pass ="' + </a:t>
            </a:r>
            <a:r>
              <a:rPr lang="pl-PL" dirty="0" err="1"/>
              <a:t>uPass</a:t>
            </a:r>
            <a:r>
              <a:rPr lang="pl-PL" dirty="0"/>
              <a:t> + '"'</a:t>
            </a:r>
          </a:p>
        </p:txBody>
      </p:sp>
    </p:spTree>
    <p:extLst>
      <p:ext uri="{BB962C8B-B14F-4D97-AF65-F5344CB8AC3E}">
        <p14:creationId xmlns:p14="http://schemas.microsoft.com/office/powerpoint/2010/main" val="1891926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134167-870A-46E5-AC92-8C0567FC9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Wynik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D9B4249-0641-4B3C-840A-3F861D976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SELECT * FROM Users WHERE Name ="John Doe" AND Pass ="</a:t>
            </a:r>
            <a:r>
              <a:rPr lang="en-US" dirty="0" err="1"/>
              <a:t>myPass</a:t>
            </a:r>
            <a:r>
              <a:rPr lang="en-US" dirty="0"/>
              <a:t>"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60481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661AE4-9E99-4EDC-A984-4BA86C5A4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224E2F07-B5A7-43EF-814C-89AD454E18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6075" y="1941910"/>
            <a:ext cx="2316681" cy="1402202"/>
          </a:xfrm>
          <a:prstGeom prst="rect">
            <a:avLst/>
          </a:prstGeom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2BC0A6BB-6111-4C19-8AC8-9AB650014FBA}"/>
              </a:ext>
            </a:extLst>
          </p:cNvPr>
          <p:cNvSpPr txBox="1"/>
          <p:nvPr/>
        </p:nvSpPr>
        <p:spPr>
          <a:xfrm>
            <a:off x="1003176" y="3429000"/>
            <a:ext cx="8682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SELECT * FROM Users WHERE Name ="" or ""="" AND Pass ="" or ""=""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738831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54</TotalTime>
  <Words>520</Words>
  <Application>Microsoft Office PowerPoint</Application>
  <PresentationFormat>Panoramiczny</PresentationFormat>
  <Paragraphs>64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0" baseType="lpstr">
      <vt:lpstr>Arial</vt:lpstr>
      <vt:lpstr>Tw Cen MT</vt:lpstr>
      <vt:lpstr>Tw Cen MT Condensed</vt:lpstr>
      <vt:lpstr>Wingdings 3</vt:lpstr>
      <vt:lpstr>Integralny</vt:lpstr>
      <vt:lpstr>SQL Injection</vt:lpstr>
      <vt:lpstr>Wstęp</vt:lpstr>
      <vt:lpstr>Prezentacja programu PowerPoint</vt:lpstr>
      <vt:lpstr>Przykład</vt:lpstr>
      <vt:lpstr>Wstrzykiwanie oparte na wiecznej prawdzie (1=1)</vt:lpstr>
      <vt:lpstr>Wstrzykiwanie oparte na wiecznej prawdzie</vt:lpstr>
      <vt:lpstr>Wstrzykiwanie oparte na wiecznej prawdzie””=„”</vt:lpstr>
      <vt:lpstr>Wynik</vt:lpstr>
      <vt:lpstr>Prezentacja programu PowerPoint</vt:lpstr>
      <vt:lpstr>Wstrzykiwanie oparte na partiach</vt:lpstr>
      <vt:lpstr>Przykład</vt:lpstr>
      <vt:lpstr>Zabezpieczenia</vt:lpstr>
      <vt:lpstr>Przykład</vt:lpstr>
      <vt:lpstr>Inny przykład</vt:lpstr>
      <vt:lpstr>I jeszcze jeden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 Injection</dc:title>
  <dc:creator>Damian Radzik</dc:creator>
  <cp:lastModifiedBy>Damian Radzik</cp:lastModifiedBy>
  <cp:revision>3</cp:revision>
  <dcterms:created xsi:type="dcterms:W3CDTF">2019-09-23T07:06:42Z</dcterms:created>
  <dcterms:modified xsi:type="dcterms:W3CDTF">2019-09-23T08:28:08Z</dcterms:modified>
</cp:coreProperties>
</file>