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57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34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37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76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01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15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51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847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4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505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31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024DC2-5E0F-40BE-8227-E1BCCFB2DF77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403C26B-012E-4E4F-9C7B-25C340D7E74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6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D35AF8-8A73-7CDB-E034-14552BDC6D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Mongo</a:t>
            </a:r>
            <a:r>
              <a:rPr lang="pl-PL" dirty="0"/>
              <a:t> DB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43E081B-3A9D-29C6-468C-2B05153491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4443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A80B2A-A058-B3F1-ED4E-FC32E114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wyszukiwanie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032905-812B-8239-3A8C-19FE5CD18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db.posts.find</a:t>
            </a:r>
            <a:r>
              <a:rPr lang="en-US" dirty="0"/>
              <a:t>( {category: "News"} 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6710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4D4C1C-0AD1-0DBC-C711-66333B7B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tworzenie kolekcji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B4BBA8-024A-B7B1-65DA-690B1F17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db.createCollection</a:t>
            </a:r>
            <a:r>
              <a:rPr lang="pl-PL" dirty="0"/>
              <a:t>("</a:t>
            </a:r>
            <a:r>
              <a:rPr lang="pl-PL" dirty="0" err="1"/>
              <a:t>posts</a:t>
            </a:r>
            <a:r>
              <a:rPr lang="pl-PL" dirty="0"/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152432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13B12-A948-21CE-365E-901EA693D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48E81C-91B6-B608-FB1F-71A7D26A4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Otwarty, nierelacyjny system zarządzania bazą danych napisany w języku C++. Charakteryzuje się brakiem ściśle zdefiniowanej struktury obsługiwanych baz danych. Zamiast tego dane składowane są jako dokumenty w stylu JSON. Powstanie – 2009r</a:t>
            </a:r>
          </a:p>
        </p:txBody>
      </p:sp>
    </p:spTree>
    <p:extLst>
      <p:ext uri="{BB962C8B-B14F-4D97-AF65-F5344CB8AC3E}">
        <p14:creationId xmlns:p14="http://schemas.microsoft.com/office/powerpoint/2010/main" val="23995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D11C9D-93CE-6E70-DB8D-BC904DDFE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ADEAC6-2656-FA77-D87C-25FC189F1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MongoDB</a:t>
            </a:r>
            <a:r>
              <a:rPr lang="pl-PL" dirty="0"/>
              <a:t> jest nierelacyjną bazą danych. Nie oznacza to, że w dokumentowych bazach danych nie można przechowywać danych relacyjnych. Oznacza to, że dane relacyjne są przechowywane inaczej. </a:t>
            </a:r>
          </a:p>
          <a:p>
            <a:pPr marL="0" indent="0">
              <a:buNone/>
            </a:pPr>
            <a:r>
              <a:rPr lang="pl-PL" dirty="0"/>
              <a:t>Lepszym sposobem określenia tej bazy danych jest nazwa nietabelaryczna baza danych. </a:t>
            </a:r>
          </a:p>
          <a:p>
            <a:pPr marL="0" indent="0">
              <a:buNone/>
            </a:pPr>
            <a:r>
              <a:rPr lang="pl-PL" dirty="0" err="1"/>
              <a:t>MongoDB</a:t>
            </a:r>
            <a:r>
              <a:rPr lang="pl-PL" dirty="0"/>
              <a:t> przechowuje dane w elastycznych dokumentach. Zamiast tworzyć wiele tabel, możesz po prostu przechowywać wszystkie powiązane dane razem. Dzięki temu odczyt danych jest bardzo szybki. </a:t>
            </a:r>
          </a:p>
          <a:p>
            <a:pPr marL="0" indent="0">
              <a:buNone/>
            </a:pPr>
            <a:r>
              <a:rPr lang="pl-PL" dirty="0"/>
              <a:t>Nadal możesz mieć wiele grup danych. W </a:t>
            </a:r>
            <a:r>
              <a:rPr lang="pl-PL" dirty="0" err="1"/>
              <a:t>MongoDB</a:t>
            </a:r>
            <a:r>
              <a:rPr lang="pl-PL" dirty="0"/>
              <a:t> zamiast tabel nazywa się je kolekcjami.</a:t>
            </a:r>
          </a:p>
        </p:txBody>
      </p:sp>
    </p:spTree>
    <p:extLst>
      <p:ext uri="{BB962C8B-B14F-4D97-AF65-F5344CB8AC3E}">
        <p14:creationId xmlns:p14="http://schemas.microsoft.com/office/powerpoint/2010/main" val="23269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812365-8CD5-D7C4-A91D-057DB02BF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Możliwości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95A280-A131-8E49-7797-62DA8B915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jednorodne wsparcie dla standardu </a:t>
            </a:r>
            <a:r>
              <a:rPr lang="pl-PL" dirty="0" err="1"/>
              <a:t>Unicode</a:t>
            </a:r>
            <a:r>
              <a:rPr lang="pl-PL" dirty="0"/>
              <a:t>,</a:t>
            </a:r>
          </a:p>
          <a:p>
            <a:r>
              <a:rPr lang="pl-PL" dirty="0"/>
              <a:t>obsługa danych w innych kodowaniach w formacie binarnym,</a:t>
            </a:r>
          </a:p>
          <a:p>
            <a:r>
              <a:rPr lang="pl-PL" dirty="0"/>
              <a:t>duża liczba obsługiwanych typów danych,</a:t>
            </a:r>
          </a:p>
          <a:p>
            <a:r>
              <a:rPr lang="pl-PL" dirty="0"/>
              <a:t>obsługa kursorów,</a:t>
            </a:r>
          </a:p>
          <a:p>
            <a:r>
              <a:rPr lang="pl-PL" dirty="0"/>
              <a:t>zapytania ad-hoc,</a:t>
            </a:r>
          </a:p>
          <a:p>
            <a:r>
              <a:rPr lang="pl-PL" dirty="0"/>
              <a:t>zapytania do zagnieżdżonych pól dokumentów,</a:t>
            </a:r>
          </a:p>
          <a:p>
            <a:r>
              <a:rPr lang="pl-PL" dirty="0"/>
              <a:t>indeksowanie,</a:t>
            </a:r>
          </a:p>
          <a:p>
            <a:r>
              <a:rPr lang="pl-PL" dirty="0"/>
              <a:t>wsparcie dla agregacji danych,</a:t>
            </a:r>
          </a:p>
          <a:p>
            <a:r>
              <a:rPr lang="pl-PL" dirty="0"/>
              <a:t>możliwość składowania plików w bazie,</a:t>
            </a:r>
          </a:p>
          <a:p>
            <a:r>
              <a:rPr lang="pl-PL" dirty="0"/>
              <a:t>architektura zaprojektowana z myślą o łatwej replikacji.</a:t>
            </a:r>
          </a:p>
        </p:txBody>
      </p:sp>
    </p:spTree>
    <p:extLst>
      <p:ext uri="{BB962C8B-B14F-4D97-AF65-F5344CB8AC3E}">
        <p14:creationId xmlns:p14="http://schemas.microsoft.com/office/powerpoint/2010/main" val="112488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6F582F-17FB-9B92-B3D1-88231E54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Język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53E75C-CC1B-9A97-5883-0311BC07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Wewnętrznym językiem do definiowania zapytań oraz funkcji agregujących jest JavaScript wykonywany bezpośrednio przez serwer </a:t>
            </a:r>
            <a:r>
              <a:rPr lang="pl-PL" dirty="0" err="1"/>
              <a:t>MongoDB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2302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61DA9A-F769-92BB-267F-9F1A760A3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Wykorzystanie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BEDFD4-9E3D-3A57-AFAD-D04EF5FE4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Interfejsy programistyczne pozwalające obsługiwać bazy </a:t>
            </a:r>
            <a:r>
              <a:rPr lang="pl-PL" dirty="0" err="1"/>
              <a:t>MongoDB</a:t>
            </a:r>
            <a:r>
              <a:rPr lang="pl-PL" dirty="0"/>
              <a:t> powstały dla wielu wiodących języków programowania, w tym dla C, C++, Javy, PHP, Perla, </a:t>
            </a:r>
            <a:r>
              <a:rPr lang="pl-PL" dirty="0" err="1"/>
              <a:t>Pythona</a:t>
            </a:r>
            <a:r>
              <a:rPr lang="pl-PL" dirty="0"/>
              <a:t> i </a:t>
            </a:r>
            <a:r>
              <a:rPr lang="pl-PL" dirty="0" err="1"/>
              <a:t>Rubiego</a:t>
            </a:r>
            <a:r>
              <a:rPr lang="pl-PL" dirty="0"/>
              <a:t>. Wśród znanych użytkowników systemu występują:</a:t>
            </a:r>
          </a:p>
          <a:p>
            <a:r>
              <a:rPr lang="pl-PL" dirty="0" err="1"/>
              <a:t>Systran</a:t>
            </a:r>
            <a:r>
              <a:rPr lang="pl-PL" dirty="0"/>
              <a:t>﻿</a:t>
            </a:r>
          </a:p>
          <a:p>
            <a:r>
              <a:rPr lang="pl-PL" dirty="0" err="1"/>
              <a:t>SourceForge</a:t>
            </a:r>
            <a:endParaRPr lang="pl-PL" dirty="0"/>
          </a:p>
          <a:p>
            <a:r>
              <a:rPr lang="pl-PL" dirty="0"/>
              <a:t>The New York Times</a:t>
            </a:r>
          </a:p>
          <a:p>
            <a:r>
              <a:rPr lang="pl-PL" dirty="0"/>
              <a:t>Wielki Zderzacz Hadronów</a:t>
            </a:r>
          </a:p>
        </p:txBody>
      </p:sp>
    </p:spTree>
    <p:extLst>
      <p:ext uri="{BB962C8B-B14F-4D97-AF65-F5344CB8AC3E}">
        <p14:creationId xmlns:p14="http://schemas.microsoft.com/office/powerpoint/2010/main" val="119956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D5AFA5-6158-28FE-14EC-69E7A1DE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4CDF08-F295-3727-BE69-34BFA0314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Używając domyślnych ustawień bazy </a:t>
            </a:r>
            <a:r>
              <a:rPr lang="pl-PL" dirty="0" err="1"/>
              <a:t>MongoDB</a:t>
            </a:r>
            <a:r>
              <a:rPr lang="pl-PL" dirty="0"/>
              <a:t> są publicznie dostępne bez hasła. Prowadzi to do problemów takich jak w styczniu 2017, kiedy dziesiątki tysięcy baz zostało wyczyszczonych</a:t>
            </a:r>
          </a:p>
          <a:p>
            <a:r>
              <a:rPr lang="pl-PL" dirty="0"/>
              <a:t>Problemy ze spójnością danych. </a:t>
            </a:r>
            <a:r>
              <a:rPr lang="pl-PL" dirty="0" err="1"/>
              <a:t>MongoDB</a:t>
            </a:r>
            <a:r>
              <a:rPr lang="pl-PL" dirty="0"/>
              <a:t> używa modelu asynchronicznych zapisów i </a:t>
            </a:r>
            <a:r>
              <a:rPr lang="pl-PL" dirty="0" err="1"/>
              <a:t>eventual</a:t>
            </a:r>
            <a:r>
              <a:rPr lang="pl-PL" dirty="0"/>
              <a:t> </a:t>
            </a:r>
            <a:r>
              <a:rPr lang="pl-PL" dirty="0" err="1"/>
              <a:t>consistency</a:t>
            </a:r>
            <a:r>
              <a:rPr lang="pl-PL" dirty="0"/>
              <a:t>, co oznacza że klient otrzymuje jedynie obietnicę, że dane zostaną zapisane w przyszłości. Samo w sobie nie stanowi to problemu, jednak przez błędy implementacyjne nawet dane przyjęte do zapisu mogły zostawać potem odrzucane.</a:t>
            </a:r>
          </a:p>
          <a:p>
            <a:r>
              <a:rPr lang="pl-PL" dirty="0" err="1"/>
              <a:t>MongoDB</a:t>
            </a:r>
            <a:r>
              <a:rPr lang="pl-PL" dirty="0"/>
              <a:t> wspiera jedynie w niewielkim stopniu kodowanie UTF-8, co stanowi poważny problem w przypadku przechowywania tekstu w języku innym niż angielski. </a:t>
            </a:r>
          </a:p>
        </p:txBody>
      </p:sp>
    </p:spTree>
    <p:extLst>
      <p:ext uri="{BB962C8B-B14F-4D97-AF65-F5344CB8AC3E}">
        <p14:creationId xmlns:p14="http://schemas.microsoft.com/office/powerpoint/2010/main" val="1074703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FC20A8-2755-259E-A96A-88FF0973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Lokalna instalacja czy społecznościowa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B6C50D-2CE5-F68D-7D04-00A0CA7CB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/>
              <a:t>MongoDB</a:t>
            </a:r>
            <a:r>
              <a:rPr lang="pl-PL" dirty="0"/>
              <a:t> można zainstalować lokalnie, co pozwoli Ci </a:t>
            </a:r>
            <a:r>
              <a:rPr lang="pl-PL" dirty="0" err="1"/>
              <a:t>hostować</a:t>
            </a:r>
            <a:r>
              <a:rPr lang="pl-PL" dirty="0"/>
              <a:t> własny serwer </a:t>
            </a:r>
            <a:r>
              <a:rPr lang="pl-PL" dirty="0" err="1"/>
              <a:t>MongoDB</a:t>
            </a:r>
            <a:r>
              <a:rPr lang="pl-PL" dirty="0"/>
              <a:t> na swoim sprzęcie. Wymaga to zarządzania serwerem, aktualizacjami i wszelkimi innymi czynnościami konserwacyjnymi.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Można też pobrać i używać serwera społecznościowego </a:t>
            </a:r>
            <a:r>
              <a:rPr lang="pl-PL" dirty="0" err="1"/>
              <a:t>MongoDB</a:t>
            </a:r>
            <a:r>
              <a:rPr lang="pl-PL" dirty="0"/>
              <a:t> o otwartym kodzie źródłowym na swoim sprzęcie za darmo.</a:t>
            </a:r>
          </a:p>
        </p:txBody>
      </p:sp>
    </p:spTree>
    <p:extLst>
      <p:ext uri="{BB962C8B-B14F-4D97-AF65-F5344CB8AC3E}">
        <p14:creationId xmlns:p14="http://schemas.microsoft.com/office/powerpoint/2010/main" val="216680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D9D0BF-6EC3-592E-E0AB-CCC0A2A8C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wstawianie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E6BEC8-4D14-730B-54FD-A68C11A17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db.posts.insertOne</a:t>
            </a:r>
            <a:r>
              <a:rPr lang="en-US" dirty="0"/>
              <a:t>({</a:t>
            </a:r>
          </a:p>
          <a:p>
            <a:pPr marL="0" indent="0">
              <a:buNone/>
            </a:pPr>
            <a:r>
              <a:rPr lang="en-US" dirty="0"/>
              <a:t>  title: "Post Title 1",</a:t>
            </a:r>
          </a:p>
          <a:p>
            <a:pPr marL="0" indent="0">
              <a:buNone/>
            </a:pPr>
            <a:r>
              <a:rPr lang="en-US" dirty="0"/>
              <a:t>  body: "Body of post.",</a:t>
            </a:r>
          </a:p>
          <a:p>
            <a:pPr marL="0" indent="0">
              <a:buNone/>
            </a:pPr>
            <a:r>
              <a:rPr lang="en-US" dirty="0"/>
              <a:t>  category: "News",</a:t>
            </a:r>
          </a:p>
          <a:p>
            <a:pPr marL="0" indent="0">
              <a:buNone/>
            </a:pPr>
            <a:r>
              <a:rPr lang="en-US" dirty="0"/>
              <a:t>  likes: 1,</a:t>
            </a:r>
          </a:p>
          <a:p>
            <a:pPr marL="0" indent="0">
              <a:buNone/>
            </a:pPr>
            <a:r>
              <a:rPr lang="en-US" dirty="0"/>
              <a:t>  tags: ["news", "events"],</a:t>
            </a:r>
          </a:p>
          <a:p>
            <a:pPr marL="0" indent="0">
              <a:buNone/>
            </a:pPr>
            <a:r>
              <a:rPr lang="en-US" dirty="0"/>
              <a:t>  date: Date()</a:t>
            </a:r>
          </a:p>
          <a:p>
            <a:pPr marL="0" indent="0">
              <a:buNone/>
            </a:pPr>
            <a:r>
              <a:rPr lang="en-US" dirty="0"/>
              <a:t>})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898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</TotalTime>
  <Words>476</Words>
  <Application>Microsoft Office PowerPoint</Application>
  <PresentationFormat>Panoramiczny</PresentationFormat>
  <Paragraphs>48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Tw Cen MT</vt:lpstr>
      <vt:lpstr>Tw Cen MT Condensed</vt:lpstr>
      <vt:lpstr>Wingdings 3</vt:lpstr>
      <vt:lpstr>Integralny</vt:lpstr>
      <vt:lpstr>Mongo DB</vt:lpstr>
      <vt:lpstr>Wstęp</vt:lpstr>
      <vt:lpstr>Działanie</vt:lpstr>
      <vt:lpstr>Możliwości</vt:lpstr>
      <vt:lpstr>Język</vt:lpstr>
      <vt:lpstr>Wykorzystanie</vt:lpstr>
      <vt:lpstr>Problemy</vt:lpstr>
      <vt:lpstr>Lokalna instalacja czy społecznościowa</vt:lpstr>
      <vt:lpstr>Przykład: wstawianie danych</vt:lpstr>
      <vt:lpstr>Przykład: wyszukiwanie</vt:lpstr>
      <vt:lpstr>Przykład: tworzenie kolekcji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Mongo DB</dc:title>
  <dc:creator>Damian Radzik</dc:creator>
  <cp:lastModifiedBy>Damian Radzik</cp:lastModifiedBy>
  <cp:revision>1</cp:revision>
  <dcterms:created xsi:type="dcterms:W3CDTF">2023-12-05T07:02:21Z</dcterms:created>
  <dcterms:modified xsi:type="dcterms:W3CDTF">2023-12-05T07:19:09Z</dcterms:modified>
</cp:coreProperties>
</file>