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18"/>
  </p:notesMasterIdLst>
  <p:handoutMasterIdLst>
    <p:handoutMasterId r:id="rId19"/>
  </p:handoutMasterIdLst>
  <p:sldIdLst>
    <p:sldId id="265" r:id="rId5"/>
    <p:sldId id="310" r:id="rId6"/>
    <p:sldId id="320" r:id="rId7"/>
    <p:sldId id="321" r:id="rId8"/>
    <p:sldId id="322" r:id="rId9"/>
    <p:sldId id="323" r:id="rId10"/>
    <p:sldId id="324" r:id="rId11"/>
    <p:sldId id="325" r:id="rId12"/>
    <p:sldId id="326" r:id="rId13"/>
    <p:sldId id="327" r:id="rId14"/>
    <p:sldId id="328" r:id="rId15"/>
    <p:sldId id="329" r:id="rId16"/>
    <p:sldId id="330" r:id="rId17"/>
  </p:sldIdLst>
  <p:sldSz cx="12188825" cy="6858000"/>
  <p:notesSz cx="6858000" cy="9144000"/>
  <p:custDataLst>
    <p:tags r:id="rId20"/>
  </p:custDataLst>
  <p:defaultTextStyle>
    <a:defPPr rtl="0">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29" autoAdjust="0"/>
  </p:normalViewPr>
  <p:slideViewPr>
    <p:cSldViewPr showGuides="1">
      <p:cViewPr varScale="1">
        <p:scale>
          <a:sx n="75" d="100"/>
          <a:sy n="75" d="100"/>
        </p:scale>
        <p:origin x="54" y="78"/>
      </p:cViewPr>
      <p:guideLst>
        <p:guide pos="3839"/>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90" d="100"/>
          <a:sy n="90" d="100"/>
        </p:scale>
        <p:origin x="3774" y="11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gs" Target="tags/tag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Nagłówek — symbol zastępczy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pl-PL" dirty="0"/>
          </a:p>
        </p:txBody>
      </p:sp>
      <p:sp>
        <p:nvSpPr>
          <p:cNvPr id="3" name="Data — symbol zastępczy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l" rtl="0">
              <a:defRPr sz="1200"/>
            </a:lvl1pPr>
          </a:lstStyle>
          <a:p>
            <a:pPr algn="r" rtl="0"/>
            <a:fld id="{E5537FE1-9AC0-4E7B-8240-1A43C23ADFFC}" type="datetime1">
              <a:rPr lang="pl-PL" smtClean="0"/>
              <a:pPr algn="r" rtl="0"/>
              <a:t>06.06.2018</a:t>
            </a:fld>
            <a:endParaRPr lang="pl-PL" dirty="0"/>
          </a:p>
        </p:txBody>
      </p:sp>
      <p:sp>
        <p:nvSpPr>
          <p:cNvPr id="4" name="Stopka — symbol zastępczy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pl-PL" dirty="0"/>
          </a:p>
        </p:txBody>
      </p:sp>
      <p:sp>
        <p:nvSpPr>
          <p:cNvPr id="5" name="Numer slajdu — symbol zastępczy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l" rtl="0">
              <a:defRPr sz="1200"/>
            </a:lvl1pPr>
          </a:lstStyle>
          <a:p>
            <a:pPr algn="r" rtl="0"/>
            <a:fld id="{D9F912AB-2776-42F2-A957-313FC7EFEDB9}" type="slidenum">
              <a:rPr lang="pl-PL" smtClean="0"/>
              <a:pPr algn="r" rtl="0"/>
              <a:t>‹#›</a:t>
            </a:fld>
            <a:endParaRPr lang="pl-PL" dirty="0"/>
          </a:p>
        </p:txBody>
      </p:sp>
    </p:spTree>
    <p:extLst>
      <p:ext uri="{BB962C8B-B14F-4D97-AF65-F5344CB8AC3E}">
        <p14:creationId xmlns:p14="http://schemas.microsoft.com/office/powerpoint/2010/main" val="3932065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Nagłówek — symbol zastępczy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pl-PL" dirty="0"/>
          </a:p>
        </p:txBody>
      </p:sp>
      <p:sp>
        <p:nvSpPr>
          <p:cNvPr id="3" name="Data — symbol zastępczy 2"/>
          <p:cNvSpPr>
            <a:spLocks noGrp="1"/>
          </p:cNvSpPr>
          <p:nvPr>
            <p:ph type="dt" idx="1"/>
          </p:nvPr>
        </p:nvSpPr>
        <p:spPr>
          <a:xfrm>
            <a:off x="3884613" y="0"/>
            <a:ext cx="2971800" cy="457200"/>
          </a:xfrm>
          <a:prstGeom prst="rect">
            <a:avLst/>
          </a:prstGeom>
        </p:spPr>
        <p:txBody>
          <a:bodyPr vert="horz" lIns="91440" tIns="45720" rIns="91440" bIns="45720" rtlCol="0"/>
          <a:lstStyle>
            <a:lvl1pPr algn="r" rtl="0">
              <a:defRPr sz="1200"/>
            </a:lvl1pPr>
          </a:lstStyle>
          <a:p>
            <a:fld id="{D8918F0C-E00F-4A8E-8134-6E7E70E85DF2}" type="datetime1">
              <a:rPr lang="pl-PL" smtClean="0"/>
              <a:pPr/>
              <a:t>06.06.2018</a:t>
            </a:fld>
            <a:endParaRPr lang="pl-PL" dirty="0"/>
          </a:p>
        </p:txBody>
      </p:sp>
      <p:sp>
        <p:nvSpPr>
          <p:cNvPr id="4" name="Obraz slajdu — symbol zastępczy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pl-PL" dirty="0"/>
          </a:p>
        </p:txBody>
      </p:sp>
      <p:sp>
        <p:nvSpPr>
          <p:cNvPr id="5" name="Notatki — symbol zastępcz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pl-PL" dirty="0"/>
              <a:t>Kliknij, aby edytować style wzorca tekstu</a:t>
            </a:r>
          </a:p>
          <a:p>
            <a:pPr lvl="1" rtl="0"/>
            <a:r>
              <a:rPr lang="pl-PL" dirty="0"/>
              <a:t>Drugi poziom</a:t>
            </a:r>
          </a:p>
          <a:p>
            <a:pPr lvl="2" rtl="0"/>
            <a:r>
              <a:rPr lang="pl-PL" dirty="0"/>
              <a:t>Trzeci poziom</a:t>
            </a:r>
          </a:p>
          <a:p>
            <a:pPr lvl="3" rtl="0"/>
            <a:r>
              <a:rPr lang="pl-PL" dirty="0"/>
              <a:t>Czwarty poziom</a:t>
            </a:r>
          </a:p>
          <a:p>
            <a:pPr lvl="4" rtl="0"/>
            <a:r>
              <a:rPr lang="pl-PL" dirty="0"/>
              <a:t>Piąty poziom</a:t>
            </a:r>
          </a:p>
        </p:txBody>
      </p:sp>
      <p:sp>
        <p:nvSpPr>
          <p:cNvPr id="6" name="Stopka — symbol zastępczy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pl-PL" dirty="0"/>
          </a:p>
        </p:txBody>
      </p:sp>
      <p:sp>
        <p:nvSpPr>
          <p:cNvPr id="7" name="Numer slajdu — symbol zastępczy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rtl="0">
              <a:defRPr sz="1200"/>
            </a:lvl1pPr>
          </a:lstStyle>
          <a:p>
            <a:fld id="{F93199CD-3E1B-4AE6-990F-76F925F5EA9F}" type="slidenum">
              <a:rPr lang="pl-PL" smtClean="0"/>
              <a:pPr/>
              <a:t>‹#›</a:t>
            </a:fld>
            <a:endParaRPr lang="pl-PL" dirty="0"/>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ctrTitle"/>
          </p:nvPr>
        </p:nvSpPr>
        <p:spPr>
          <a:xfrm>
            <a:off x="1065214" y="1828800"/>
            <a:ext cx="8229600" cy="2895600"/>
          </a:xfrm>
        </p:spPr>
        <p:txBody>
          <a:bodyPr rtlCol="0" anchor="b">
            <a:normAutofit/>
          </a:bodyPr>
          <a:lstStyle>
            <a:lvl1pPr algn="l" rtl="0">
              <a:lnSpc>
                <a:spcPct val="80000"/>
              </a:lnSpc>
              <a:defRPr sz="6600">
                <a:solidFill>
                  <a:schemeClr val="tx1"/>
                </a:solidFill>
              </a:defRPr>
            </a:lvl1pPr>
          </a:lstStyle>
          <a:p>
            <a:pPr rtl="0"/>
            <a:r>
              <a:rPr lang="pl-PL"/>
              <a:t>Kliknij, aby edytować styl</a:t>
            </a:r>
            <a:endParaRPr lang="pl-PL" dirty="0"/>
          </a:p>
        </p:txBody>
      </p:sp>
      <p:sp>
        <p:nvSpPr>
          <p:cNvPr id="3" name="Podtytuł 2"/>
          <p:cNvSpPr>
            <a:spLocks noGrp="1"/>
          </p:cNvSpPr>
          <p:nvPr>
            <p:ph type="subTitle" idx="1"/>
          </p:nvPr>
        </p:nvSpPr>
        <p:spPr>
          <a:xfrm>
            <a:off x="1065213" y="4800600"/>
            <a:ext cx="8229600" cy="1219200"/>
          </a:xfrm>
        </p:spPr>
        <p:txBody>
          <a:bodyPr rtlCol="0">
            <a:normAutofit/>
          </a:bodyPr>
          <a:lstStyle>
            <a:lvl1pPr marL="0" indent="0" algn="l" rtl="0">
              <a:spcBef>
                <a:spcPts val="0"/>
              </a:spcBef>
              <a:buNone/>
              <a:defRPr sz="2000" cap="all" spc="200" baseline="0">
                <a:solidFill>
                  <a:schemeClr val="accent1"/>
                </a:solidFill>
              </a:defRPr>
            </a:lvl1pPr>
            <a:lvl2pPr marL="457200" indent="0" algn="ctr" rtl="0">
              <a:buNone/>
              <a:defRPr>
                <a:solidFill>
                  <a:schemeClr val="tx1">
                    <a:tint val="75000"/>
                  </a:schemeClr>
                </a:solidFill>
              </a:defRPr>
            </a:lvl2pPr>
            <a:lvl3pPr marL="914400" indent="0" algn="ctr" rtl="0">
              <a:buNone/>
              <a:defRPr>
                <a:solidFill>
                  <a:schemeClr val="tx1">
                    <a:tint val="75000"/>
                  </a:schemeClr>
                </a:solidFill>
              </a:defRPr>
            </a:lvl3pPr>
            <a:lvl4pPr marL="1371600" indent="0" algn="ctr" rtl="0">
              <a:buNone/>
              <a:defRPr>
                <a:solidFill>
                  <a:schemeClr val="tx1">
                    <a:tint val="75000"/>
                  </a:schemeClr>
                </a:solidFill>
              </a:defRPr>
            </a:lvl4pPr>
            <a:lvl5pPr marL="1828800" indent="0" algn="ctr" rtl="0">
              <a:buNone/>
              <a:defRPr>
                <a:solidFill>
                  <a:schemeClr val="tx1">
                    <a:tint val="75000"/>
                  </a:schemeClr>
                </a:solidFill>
              </a:defRPr>
            </a:lvl5pPr>
            <a:lvl6pPr marL="2286000" indent="0" algn="ctr" rtl="0">
              <a:buNone/>
              <a:defRPr>
                <a:solidFill>
                  <a:schemeClr val="tx1">
                    <a:tint val="75000"/>
                  </a:schemeClr>
                </a:solidFill>
              </a:defRPr>
            </a:lvl6pPr>
            <a:lvl7pPr marL="2743200" indent="0" algn="ctr" rtl="0">
              <a:buNone/>
              <a:defRPr>
                <a:solidFill>
                  <a:schemeClr val="tx1">
                    <a:tint val="75000"/>
                  </a:schemeClr>
                </a:solidFill>
              </a:defRPr>
            </a:lvl7pPr>
            <a:lvl8pPr marL="3200400" indent="0" algn="ctr" rtl="0">
              <a:buNone/>
              <a:defRPr>
                <a:solidFill>
                  <a:schemeClr val="tx1">
                    <a:tint val="75000"/>
                  </a:schemeClr>
                </a:solidFill>
              </a:defRPr>
            </a:lvl8pPr>
            <a:lvl9pPr marL="3657600" indent="0" algn="ctr" rtl="0">
              <a:buNone/>
              <a:defRPr>
                <a:solidFill>
                  <a:schemeClr val="tx1">
                    <a:tint val="75000"/>
                  </a:schemeClr>
                </a:solidFill>
              </a:defRPr>
            </a:lvl9pPr>
          </a:lstStyle>
          <a:p>
            <a:pPr rtl="0"/>
            <a:r>
              <a:rPr lang="pl-PL"/>
              <a:t>Kliknij, aby edytować styl wzorca podtytułu</a:t>
            </a:r>
            <a:endParaRPr lang="pl-PL" dirty="0"/>
          </a:p>
        </p:txBody>
      </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rtlCol="0"/>
          <a:lstStyle>
            <a:lvl1pPr rtl="0">
              <a:defRPr/>
            </a:lvl1pPr>
          </a:lstStyle>
          <a:p>
            <a:pPr rtl="0"/>
            <a:r>
              <a:rPr lang="pl-PL"/>
              <a:t>Kliknij, aby edytować styl</a:t>
            </a:r>
            <a:endParaRPr lang="pl-PL" dirty="0"/>
          </a:p>
        </p:txBody>
      </p:sp>
      <p:sp>
        <p:nvSpPr>
          <p:cNvPr id="3" name="Tekst pionowy — symbol zastępczy 2"/>
          <p:cNvSpPr>
            <a:spLocks noGrp="1"/>
          </p:cNvSpPr>
          <p:nvPr>
            <p:ph type="body" orient="vert" idx="1"/>
          </p:nvPr>
        </p:nvSpPr>
        <p:spPr/>
        <p:txBody>
          <a:bodyPr vert="eaVert" rtlCol="0"/>
          <a:lstStyle/>
          <a:p>
            <a:pPr lvl="0" rtl="0"/>
            <a:r>
              <a:rPr lang="pl-PL"/>
              <a:t>Edytuj style wzorca tekstu</a:t>
            </a:r>
          </a:p>
          <a:p>
            <a:pPr lvl="1" rtl="0"/>
            <a:r>
              <a:rPr lang="pl-PL"/>
              <a:t>Drugi poziom</a:t>
            </a:r>
          </a:p>
          <a:p>
            <a:pPr lvl="2" rtl="0"/>
            <a:r>
              <a:rPr lang="pl-PL"/>
              <a:t>Trzeci poziom</a:t>
            </a:r>
          </a:p>
          <a:p>
            <a:pPr lvl="3" rtl="0"/>
            <a:r>
              <a:rPr lang="pl-PL"/>
              <a:t>Czwarty poziom</a:t>
            </a:r>
          </a:p>
          <a:p>
            <a:pPr lvl="4" rtl="0"/>
            <a:r>
              <a:rPr lang="pl-PL"/>
              <a:t>Piąty poziom</a:t>
            </a:r>
            <a:endParaRPr lang="pl-PL" dirty="0"/>
          </a:p>
        </p:txBody>
      </p:sp>
      <p:sp>
        <p:nvSpPr>
          <p:cNvPr id="4" name="Data — symbol zastępczy 3"/>
          <p:cNvSpPr>
            <a:spLocks noGrp="1"/>
          </p:cNvSpPr>
          <p:nvPr>
            <p:ph type="dt" sz="half" idx="10"/>
          </p:nvPr>
        </p:nvSpPr>
        <p:spPr/>
        <p:txBody>
          <a:bodyPr rtlCol="0"/>
          <a:lstStyle>
            <a:lvl1pPr>
              <a:defRPr/>
            </a:lvl1pPr>
          </a:lstStyle>
          <a:p>
            <a:fld id="{536D2E9F-0F82-49B6-A2C8-EE0BA7F08992}" type="datetime1">
              <a:rPr lang="pl-PL" smtClean="0"/>
              <a:pPr/>
              <a:t>06.06.2018</a:t>
            </a:fld>
            <a:endParaRPr lang="pl-PL" dirty="0"/>
          </a:p>
        </p:txBody>
      </p:sp>
      <p:sp>
        <p:nvSpPr>
          <p:cNvPr id="5" name="Stopka — symbol zastępczy 4"/>
          <p:cNvSpPr>
            <a:spLocks noGrp="1"/>
          </p:cNvSpPr>
          <p:nvPr>
            <p:ph type="ftr" sz="quarter" idx="11"/>
          </p:nvPr>
        </p:nvSpPr>
        <p:spPr/>
        <p:txBody>
          <a:bodyPr rtlCol="0"/>
          <a:lstStyle/>
          <a:p>
            <a:pPr rtl="0"/>
            <a:endParaRPr lang="pl-PL" dirty="0"/>
          </a:p>
        </p:txBody>
      </p:sp>
      <p:sp>
        <p:nvSpPr>
          <p:cNvPr id="6" name="Numer slajdu — symbol zastępczy 5"/>
          <p:cNvSpPr>
            <a:spLocks noGrp="1"/>
          </p:cNvSpPr>
          <p:nvPr>
            <p:ph type="sldNum" sz="quarter" idx="12"/>
          </p:nvPr>
        </p:nvSpPr>
        <p:spPr/>
        <p:txBody>
          <a:bodyPr rtlCol="0"/>
          <a:lstStyle/>
          <a:p>
            <a:pPr rtl="0"/>
            <a:fld id="{2A013F82-EE5E-44EE-A61D-E31C6657F26F}" type="slidenum">
              <a:rPr lang="pl-PL" smtClean="0"/>
              <a:t>‹#›</a:t>
            </a:fld>
            <a:endParaRPr lang="pl-PL" dirty="0"/>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9142412" y="381001"/>
            <a:ext cx="1524001" cy="5638800"/>
          </a:xfrm>
        </p:spPr>
        <p:txBody>
          <a:bodyPr vert="eaVert" rtlCol="0"/>
          <a:lstStyle>
            <a:lvl1pPr rtl="0">
              <a:defRPr/>
            </a:lvl1pPr>
          </a:lstStyle>
          <a:p>
            <a:pPr rtl="0"/>
            <a:r>
              <a:rPr lang="pl-PL"/>
              <a:t>Kliknij, aby edytować styl</a:t>
            </a:r>
            <a:endParaRPr lang="pl-PL" dirty="0"/>
          </a:p>
        </p:txBody>
      </p:sp>
      <p:sp>
        <p:nvSpPr>
          <p:cNvPr id="3" name="Tekst pionowy — symbol zastępczy 2"/>
          <p:cNvSpPr>
            <a:spLocks noGrp="1"/>
          </p:cNvSpPr>
          <p:nvPr>
            <p:ph type="body" orient="vert" idx="1"/>
          </p:nvPr>
        </p:nvSpPr>
        <p:spPr>
          <a:xfrm>
            <a:off x="1522412" y="381001"/>
            <a:ext cx="7391399" cy="5638800"/>
          </a:xfrm>
        </p:spPr>
        <p:txBody>
          <a:bodyPr vert="eaVert" rtlCol="0"/>
          <a:lstStyle/>
          <a:p>
            <a:pPr lvl="0" rtl="0"/>
            <a:r>
              <a:rPr lang="pl-PL"/>
              <a:t>Edytuj style wzorca tekstu</a:t>
            </a:r>
          </a:p>
          <a:p>
            <a:pPr lvl="1" rtl="0"/>
            <a:r>
              <a:rPr lang="pl-PL"/>
              <a:t>Drugi poziom</a:t>
            </a:r>
          </a:p>
          <a:p>
            <a:pPr lvl="2" rtl="0"/>
            <a:r>
              <a:rPr lang="pl-PL"/>
              <a:t>Trzeci poziom</a:t>
            </a:r>
          </a:p>
          <a:p>
            <a:pPr lvl="3" rtl="0"/>
            <a:r>
              <a:rPr lang="pl-PL"/>
              <a:t>Czwarty poziom</a:t>
            </a:r>
          </a:p>
          <a:p>
            <a:pPr lvl="4" rtl="0"/>
            <a:r>
              <a:rPr lang="pl-PL"/>
              <a:t>Piąty poziom</a:t>
            </a:r>
            <a:endParaRPr lang="pl-PL" dirty="0"/>
          </a:p>
        </p:txBody>
      </p:sp>
      <p:sp>
        <p:nvSpPr>
          <p:cNvPr id="4" name="Data — symbol zastępczy 3"/>
          <p:cNvSpPr>
            <a:spLocks noGrp="1"/>
          </p:cNvSpPr>
          <p:nvPr>
            <p:ph type="dt" sz="half" idx="10"/>
          </p:nvPr>
        </p:nvSpPr>
        <p:spPr/>
        <p:txBody>
          <a:bodyPr rtlCol="0"/>
          <a:lstStyle>
            <a:lvl1pPr>
              <a:defRPr/>
            </a:lvl1pPr>
          </a:lstStyle>
          <a:p>
            <a:fld id="{EB94C0DF-E7CA-4BAB-BFE2-F485C5AA0C64}" type="datetime1">
              <a:rPr lang="pl-PL" smtClean="0"/>
              <a:pPr/>
              <a:t>06.06.2018</a:t>
            </a:fld>
            <a:endParaRPr lang="pl-PL" dirty="0"/>
          </a:p>
        </p:txBody>
      </p:sp>
      <p:sp>
        <p:nvSpPr>
          <p:cNvPr id="5" name="Stopka — symbol zastępczy 4"/>
          <p:cNvSpPr>
            <a:spLocks noGrp="1"/>
          </p:cNvSpPr>
          <p:nvPr>
            <p:ph type="ftr" sz="quarter" idx="11"/>
          </p:nvPr>
        </p:nvSpPr>
        <p:spPr/>
        <p:txBody>
          <a:bodyPr rtlCol="0"/>
          <a:lstStyle/>
          <a:p>
            <a:pPr rtl="0"/>
            <a:endParaRPr lang="pl-PL" dirty="0"/>
          </a:p>
        </p:txBody>
      </p:sp>
      <p:sp>
        <p:nvSpPr>
          <p:cNvPr id="6" name="Numer slajdu — symbol zastępczy 5"/>
          <p:cNvSpPr>
            <a:spLocks noGrp="1"/>
          </p:cNvSpPr>
          <p:nvPr>
            <p:ph type="sldNum" sz="quarter" idx="12"/>
          </p:nvPr>
        </p:nvSpPr>
        <p:spPr/>
        <p:txBody>
          <a:bodyPr rtlCol="0"/>
          <a:lstStyle/>
          <a:p>
            <a:pPr rtl="0"/>
            <a:fld id="{2A013F82-EE5E-44EE-A61D-E31C6657F26F}" type="slidenum">
              <a:rPr lang="pl-PL" smtClean="0"/>
              <a:t>‹#›</a:t>
            </a:fld>
            <a:endParaRPr lang="pl-PL" dirty="0"/>
          </a:p>
        </p:txBody>
      </p: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rtlCol="0"/>
          <a:lstStyle>
            <a:lvl1pPr rtl="0">
              <a:defRPr/>
            </a:lvl1pPr>
          </a:lstStyle>
          <a:p>
            <a:pPr rtl="0"/>
            <a:r>
              <a:rPr lang="pl-PL"/>
              <a:t>Kliknij, aby edytować styl</a:t>
            </a:r>
            <a:endParaRPr lang="pl-PL" dirty="0"/>
          </a:p>
        </p:txBody>
      </p:sp>
      <p:sp>
        <p:nvSpPr>
          <p:cNvPr id="3" name="Zawartość — symbol zastępczy 2"/>
          <p:cNvSpPr>
            <a:spLocks noGrp="1"/>
          </p:cNvSpPr>
          <p:nvPr>
            <p:ph idx="1"/>
          </p:nvPr>
        </p:nvSpPr>
        <p:spPr/>
        <p:txBody>
          <a:bodyPr rtlCol="0"/>
          <a:lstStyle>
            <a:lvl5pPr algn="l" rtl="0">
              <a:defRPr/>
            </a:lvl5pPr>
            <a:lvl6pPr algn="l" rtl="0">
              <a:defRPr/>
            </a:lvl6pPr>
          </a:lstStyle>
          <a:p>
            <a:pPr lvl="0" rtl="0"/>
            <a:r>
              <a:rPr lang="pl-PL"/>
              <a:t>Edytuj style wzorca tekstu</a:t>
            </a:r>
          </a:p>
          <a:p>
            <a:pPr lvl="1" rtl="0"/>
            <a:r>
              <a:rPr lang="pl-PL"/>
              <a:t>Drugi poziom</a:t>
            </a:r>
          </a:p>
          <a:p>
            <a:pPr lvl="2" rtl="0"/>
            <a:r>
              <a:rPr lang="pl-PL"/>
              <a:t>Trzeci poziom</a:t>
            </a:r>
          </a:p>
          <a:p>
            <a:pPr lvl="3" rtl="0"/>
            <a:r>
              <a:rPr lang="pl-PL"/>
              <a:t>Czwarty poziom</a:t>
            </a:r>
          </a:p>
          <a:p>
            <a:pPr lvl="4" rtl="0"/>
            <a:r>
              <a:rPr lang="pl-PL"/>
              <a:t>Piąty poziom</a:t>
            </a:r>
            <a:endParaRPr lang="pl-PL" dirty="0"/>
          </a:p>
        </p:txBody>
      </p:sp>
      <p:sp>
        <p:nvSpPr>
          <p:cNvPr id="4" name="Data — symbol zastępczy 3"/>
          <p:cNvSpPr>
            <a:spLocks noGrp="1"/>
          </p:cNvSpPr>
          <p:nvPr>
            <p:ph type="dt" sz="half" idx="10"/>
          </p:nvPr>
        </p:nvSpPr>
        <p:spPr/>
        <p:txBody>
          <a:bodyPr rtlCol="0"/>
          <a:lstStyle>
            <a:lvl1pPr>
              <a:defRPr/>
            </a:lvl1pPr>
          </a:lstStyle>
          <a:p>
            <a:fld id="{BC25D39C-A725-47F3-929B-837E77585050}" type="datetime1">
              <a:rPr lang="pl-PL" smtClean="0"/>
              <a:pPr/>
              <a:t>06.06.2018</a:t>
            </a:fld>
            <a:endParaRPr lang="pl-PL" dirty="0"/>
          </a:p>
        </p:txBody>
      </p:sp>
      <p:sp>
        <p:nvSpPr>
          <p:cNvPr id="5" name="Stopka — symbol zastępczy 4"/>
          <p:cNvSpPr>
            <a:spLocks noGrp="1"/>
          </p:cNvSpPr>
          <p:nvPr>
            <p:ph type="ftr" sz="quarter" idx="11"/>
          </p:nvPr>
        </p:nvSpPr>
        <p:spPr/>
        <p:txBody>
          <a:bodyPr rtlCol="0"/>
          <a:lstStyle/>
          <a:p>
            <a:pPr rtl="0"/>
            <a:endParaRPr lang="pl-PL" dirty="0"/>
          </a:p>
        </p:txBody>
      </p:sp>
      <p:sp>
        <p:nvSpPr>
          <p:cNvPr id="6" name="Numer slajdu — symbol zastępczy 5"/>
          <p:cNvSpPr>
            <a:spLocks noGrp="1"/>
          </p:cNvSpPr>
          <p:nvPr>
            <p:ph type="sldNum" sz="quarter" idx="12"/>
          </p:nvPr>
        </p:nvSpPr>
        <p:spPr/>
        <p:txBody>
          <a:bodyPr rtlCol="0"/>
          <a:lstStyle/>
          <a:p>
            <a:pPr rtl="0"/>
            <a:fld id="{2A013F82-EE5E-44EE-A61D-E31C6657F26F}" type="slidenum">
              <a:rPr lang="pl-PL" smtClean="0"/>
              <a:t>‹#›</a:t>
            </a:fld>
            <a:endParaRPr lang="pl-PL" dirty="0"/>
          </a:p>
        </p:txBody>
      </p: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1059614" y="2514600"/>
            <a:ext cx="8692399" cy="2819400"/>
          </a:xfrm>
        </p:spPr>
        <p:txBody>
          <a:bodyPr rtlCol="0" anchor="b">
            <a:normAutofit/>
          </a:bodyPr>
          <a:lstStyle>
            <a:lvl1pPr algn="l" rtl="0">
              <a:lnSpc>
                <a:spcPct val="80000"/>
              </a:lnSpc>
              <a:defRPr sz="4800" b="0" cap="none" baseline="0"/>
            </a:lvl1pPr>
          </a:lstStyle>
          <a:p>
            <a:pPr rtl="0"/>
            <a:r>
              <a:rPr lang="pl-PL"/>
              <a:t>Kliknij, aby edytować styl</a:t>
            </a:r>
            <a:endParaRPr lang="pl-PL" dirty="0"/>
          </a:p>
        </p:txBody>
      </p:sp>
      <p:sp>
        <p:nvSpPr>
          <p:cNvPr id="3" name="Tekst — symbol zastępczy 2"/>
          <p:cNvSpPr>
            <a:spLocks noGrp="1"/>
          </p:cNvSpPr>
          <p:nvPr>
            <p:ph type="body" idx="1"/>
          </p:nvPr>
        </p:nvSpPr>
        <p:spPr>
          <a:xfrm>
            <a:off x="1065213" y="5410200"/>
            <a:ext cx="8687333" cy="609601"/>
          </a:xfrm>
        </p:spPr>
        <p:txBody>
          <a:bodyPr rtlCol="0" anchor="t">
            <a:normAutofit/>
          </a:bodyPr>
          <a:lstStyle>
            <a:lvl1pPr marL="0" indent="0" algn="l" rtl="0">
              <a:spcBef>
                <a:spcPts val="0"/>
              </a:spcBef>
              <a:buNone/>
              <a:defRPr sz="2000" cap="all" spc="200" baseline="0">
                <a:solidFill>
                  <a:schemeClr val="accent1"/>
                </a:solidFill>
              </a:defRPr>
            </a:lvl1pPr>
            <a:lvl2pPr marL="457200" indent="0" algn="l" rtl="0">
              <a:buNone/>
              <a:defRPr sz="1800">
                <a:solidFill>
                  <a:schemeClr val="tx1">
                    <a:tint val="75000"/>
                  </a:schemeClr>
                </a:solidFill>
              </a:defRPr>
            </a:lvl2pPr>
            <a:lvl3pPr marL="914400" indent="0" algn="l" rtl="0">
              <a:buNone/>
              <a:defRPr sz="1600">
                <a:solidFill>
                  <a:schemeClr val="tx1">
                    <a:tint val="75000"/>
                  </a:schemeClr>
                </a:solidFill>
              </a:defRPr>
            </a:lvl3pPr>
            <a:lvl4pPr marL="1371600" indent="0" algn="l" rtl="0">
              <a:buNone/>
              <a:defRPr sz="1400">
                <a:solidFill>
                  <a:schemeClr val="tx1">
                    <a:tint val="75000"/>
                  </a:schemeClr>
                </a:solidFill>
              </a:defRPr>
            </a:lvl4pPr>
            <a:lvl5pPr marL="1828800" indent="0" algn="l" rtl="0">
              <a:buNone/>
              <a:defRPr sz="1400">
                <a:solidFill>
                  <a:schemeClr val="tx1">
                    <a:tint val="75000"/>
                  </a:schemeClr>
                </a:solidFill>
              </a:defRPr>
            </a:lvl5pPr>
            <a:lvl6pPr marL="2286000" indent="0" algn="l" rtl="0">
              <a:buNone/>
              <a:defRPr sz="1400">
                <a:solidFill>
                  <a:schemeClr val="tx1">
                    <a:tint val="75000"/>
                  </a:schemeClr>
                </a:solidFill>
              </a:defRPr>
            </a:lvl6pPr>
            <a:lvl7pPr marL="2743200" indent="0" algn="l" rtl="0">
              <a:buNone/>
              <a:defRPr sz="1400">
                <a:solidFill>
                  <a:schemeClr val="tx1">
                    <a:tint val="75000"/>
                  </a:schemeClr>
                </a:solidFill>
              </a:defRPr>
            </a:lvl7pPr>
            <a:lvl8pPr marL="3200400" indent="0" algn="l" rtl="0">
              <a:buNone/>
              <a:defRPr sz="1400">
                <a:solidFill>
                  <a:schemeClr val="tx1">
                    <a:tint val="75000"/>
                  </a:schemeClr>
                </a:solidFill>
              </a:defRPr>
            </a:lvl8pPr>
            <a:lvl9pPr marL="3657600" indent="0" algn="l" rtl="0">
              <a:buNone/>
              <a:defRPr sz="1400">
                <a:solidFill>
                  <a:schemeClr val="tx1">
                    <a:tint val="75000"/>
                  </a:schemeClr>
                </a:solidFill>
              </a:defRPr>
            </a:lvl9pPr>
          </a:lstStyle>
          <a:p>
            <a:pPr lvl="0" rtl="0"/>
            <a:r>
              <a:rPr lang="pl-PL"/>
              <a:t>Edytuj style wzorca tekstu</a:t>
            </a:r>
          </a:p>
        </p:txBody>
      </p:sp>
      <p:sp>
        <p:nvSpPr>
          <p:cNvPr id="4" name="Data — symbol zastępczy 3"/>
          <p:cNvSpPr>
            <a:spLocks noGrp="1"/>
          </p:cNvSpPr>
          <p:nvPr>
            <p:ph type="dt" sz="half" idx="10"/>
          </p:nvPr>
        </p:nvSpPr>
        <p:spPr/>
        <p:txBody>
          <a:bodyPr rtlCol="0"/>
          <a:lstStyle>
            <a:lvl1pPr>
              <a:defRPr/>
            </a:lvl1pPr>
          </a:lstStyle>
          <a:p>
            <a:fld id="{F8E4306D-F956-4638-A175-53681C07CAF7}" type="datetime1">
              <a:rPr lang="pl-PL" smtClean="0"/>
              <a:pPr/>
              <a:t>06.06.2018</a:t>
            </a:fld>
            <a:endParaRPr lang="pl-PL" dirty="0"/>
          </a:p>
        </p:txBody>
      </p:sp>
      <p:sp>
        <p:nvSpPr>
          <p:cNvPr id="5" name="Stopka — symbol zastępczy 4"/>
          <p:cNvSpPr>
            <a:spLocks noGrp="1"/>
          </p:cNvSpPr>
          <p:nvPr>
            <p:ph type="ftr" sz="quarter" idx="11"/>
          </p:nvPr>
        </p:nvSpPr>
        <p:spPr/>
        <p:txBody>
          <a:bodyPr rtlCol="0"/>
          <a:lstStyle/>
          <a:p>
            <a:pPr rtl="0"/>
            <a:endParaRPr lang="pl-PL" dirty="0"/>
          </a:p>
        </p:txBody>
      </p:sp>
      <p:sp>
        <p:nvSpPr>
          <p:cNvPr id="6" name="Numer slajdu — symbol zastępczy 5"/>
          <p:cNvSpPr>
            <a:spLocks noGrp="1"/>
          </p:cNvSpPr>
          <p:nvPr>
            <p:ph type="sldNum" sz="quarter" idx="12"/>
          </p:nvPr>
        </p:nvSpPr>
        <p:spPr/>
        <p:txBody>
          <a:bodyPr rtlCol="0"/>
          <a:lstStyle/>
          <a:p>
            <a:pPr rtl="0"/>
            <a:fld id="{2A013F82-EE5E-44EE-A61D-E31C6657F26F}" type="slidenum">
              <a:rPr lang="pl-PL" smtClean="0"/>
              <a:t>‹#›</a:t>
            </a:fld>
            <a:endParaRPr lang="pl-PL" dirty="0"/>
          </a:p>
        </p:txBody>
      </p: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rtlCol="0"/>
          <a:lstStyle>
            <a:lvl1pPr rtl="0">
              <a:defRPr/>
            </a:lvl1pPr>
          </a:lstStyle>
          <a:p>
            <a:pPr rtl="0"/>
            <a:r>
              <a:rPr lang="pl-PL"/>
              <a:t>Kliknij, aby edytować styl</a:t>
            </a:r>
            <a:endParaRPr lang="pl-PL" dirty="0"/>
          </a:p>
        </p:txBody>
      </p:sp>
      <p:sp>
        <p:nvSpPr>
          <p:cNvPr id="3" name="Zawartość — symbol zastępczy 2"/>
          <p:cNvSpPr>
            <a:spLocks noGrp="1"/>
          </p:cNvSpPr>
          <p:nvPr>
            <p:ph sz="half" idx="1"/>
          </p:nvPr>
        </p:nvSpPr>
        <p:spPr>
          <a:xfrm>
            <a:off x="1504781" y="1905001"/>
            <a:ext cx="4419599" cy="41148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rtl="0"/>
            <a:r>
              <a:rPr lang="pl-PL"/>
              <a:t>Edytuj style wzorca tekstu</a:t>
            </a:r>
          </a:p>
          <a:p>
            <a:pPr lvl="1" rtl="0"/>
            <a:r>
              <a:rPr lang="pl-PL"/>
              <a:t>Drugi poziom</a:t>
            </a:r>
          </a:p>
          <a:p>
            <a:pPr lvl="2" rtl="0"/>
            <a:r>
              <a:rPr lang="pl-PL"/>
              <a:t>Trzeci poziom</a:t>
            </a:r>
          </a:p>
          <a:p>
            <a:pPr lvl="3" rtl="0"/>
            <a:r>
              <a:rPr lang="pl-PL"/>
              <a:t>Czwarty poziom</a:t>
            </a:r>
          </a:p>
          <a:p>
            <a:pPr lvl="4" rtl="0"/>
            <a:r>
              <a:rPr lang="pl-PL"/>
              <a:t>Piąty poziom</a:t>
            </a:r>
            <a:endParaRPr lang="pl-PL" dirty="0"/>
          </a:p>
        </p:txBody>
      </p:sp>
      <p:sp>
        <p:nvSpPr>
          <p:cNvPr id="4" name="Zawartość — symbol zastępczy 3"/>
          <p:cNvSpPr>
            <a:spLocks noGrp="1"/>
          </p:cNvSpPr>
          <p:nvPr>
            <p:ph sz="half" idx="2"/>
          </p:nvPr>
        </p:nvSpPr>
        <p:spPr>
          <a:xfrm>
            <a:off x="6229183" y="1905001"/>
            <a:ext cx="4419600" cy="41148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rtl="0"/>
            <a:r>
              <a:rPr lang="pl-PL"/>
              <a:t>Edytuj style wzorca tekstu</a:t>
            </a:r>
          </a:p>
          <a:p>
            <a:pPr lvl="1" rtl="0"/>
            <a:r>
              <a:rPr lang="pl-PL"/>
              <a:t>Drugi poziom</a:t>
            </a:r>
          </a:p>
          <a:p>
            <a:pPr lvl="2" rtl="0"/>
            <a:r>
              <a:rPr lang="pl-PL"/>
              <a:t>Trzeci poziom</a:t>
            </a:r>
          </a:p>
          <a:p>
            <a:pPr lvl="3" rtl="0"/>
            <a:r>
              <a:rPr lang="pl-PL"/>
              <a:t>Czwarty poziom</a:t>
            </a:r>
          </a:p>
          <a:p>
            <a:pPr lvl="4" rtl="0"/>
            <a:r>
              <a:rPr lang="pl-PL"/>
              <a:t>Piąty poziom</a:t>
            </a:r>
            <a:endParaRPr lang="pl-PL" dirty="0"/>
          </a:p>
        </p:txBody>
      </p:sp>
      <p:sp>
        <p:nvSpPr>
          <p:cNvPr id="5" name="Data — symbol zastępczy 4"/>
          <p:cNvSpPr>
            <a:spLocks noGrp="1"/>
          </p:cNvSpPr>
          <p:nvPr>
            <p:ph type="dt" sz="half" idx="10"/>
          </p:nvPr>
        </p:nvSpPr>
        <p:spPr/>
        <p:txBody>
          <a:bodyPr rtlCol="0"/>
          <a:lstStyle>
            <a:lvl1pPr>
              <a:defRPr/>
            </a:lvl1pPr>
          </a:lstStyle>
          <a:p>
            <a:fld id="{FD633E3A-2A64-4F11-B7C1-BC46A62F886C}" type="datetime1">
              <a:rPr lang="pl-PL" smtClean="0"/>
              <a:pPr/>
              <a:t>06.06.2018</a:t>
            </a:fld>
            <a:endParaRPr lang="pl-PL" dirty="0"/>
          </a:p>
        </p:txBody>
      </p:sp>
      <p:sp>
        <p:nvSpPr>
          <p:cNvPr id="6" name="Stopka — symbol zastępczy 5"/>
          <p:cNvSpPr>
            <a:spLocks noGrp="1"/>
          </p:cNvSpPr>
          <p:nvPr>
            <p:ph type="ftr" sz="quarter" idx="11"/>
          </p:nvPr>
        </p:nvSpPr>
        <p:spPr/>
        <p:txBody>
          <a:bodyPr rtlCol="0"/>
          <a:lstStyle/>
          <a:p>
            <a:pPr rtl="0"/>
            <a:endParaRPr lang="pl-PL" dirty="0"/>
          </a:p>
        </p:txBody>
      </p:sp>
      <p:sp>
        <p:nvSpPr>
          <p:cNvPr id="7" name="Numer slajdu — symbol zastępczy 6"/>
          <p:cNvSpPr>
            <a:spLocks noGrp="1"/>
          </p:cNvSpPr>
          <p:nvPr>
            <p:ph type="sldNum" sz="quarter" idx="12"/>
          </p:nvPr>
        </p:nvSpPr>
        <p:spPr/>
        <p:txBody>
          <a:bodyPr rtlCol="0"/>
          <a:lstStyle/>
          <a:p>
            <a:pPr rtl="0"/>
            <a:fld id="{2A013F82-EE5E-44EE-A61D-E31C6657F26F}" type="slidenum">
              <a:rPr lang="pl-PL" smtClean="0"/>
              <a:t>‹#›</a:t>
            </a:fld>
            <a:endParaRPr lang="pl-PL" dirty="0"/>
          </a:p>
        </p:txBody>
      </p: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rtlCol="0"/>
          <a:lstStyle>
            <a:lvl1pPr algn="l" rtl="0">
              <a:defRPr/>
            </a:lvl1pPr>
          </a:lstStyle>
          <a:p>
            <a:pPr rtl="0"/>
            <a:r>
              <a:rPr lang="pl-PL"/>
              <a:t>Kliknij, aby edytować styl</a:t>
            </a:r>
            <a:endParaRPr lang="pl-PL" dirty="0"/>
          </a:p>
        </p:txBody>
      </p:sp>
      <p:sp>
        <p:nvSpPr>
          <p:cNvPr id="3" name="Tekst — symbol zastępczy 2"/>
          <p:cNvSpPr>
            <a:spLocks noGrp="1"/>
          </p:cNvSpPr>
          <p:nvPr>
            <p:ph type="body" idx="1"/>
          </p:nvPr>
        </p:nvSpPr>
        <p:spPr>
          <a:xfrm>
            <a:off x="1522411" y="1905000"/>
            <a:ext cx="4416552" cy="762000"/>
          </a:xfrm>
        </p:spPr>
        <p:txBody>
          <a:bodyPr rtlCol="0" anchor="ctr">
            <a:noAutofit/>
          </a:bodyPr>
          <a:lstStyle>
            <a:lvl1pPr marL="0" indent="0" algn="l" rtl="0">
              <a:spcBef>
                <a:spcPts val="0"/>
              </a:spcBef>
              <a:buNone/>
              <a:defRPr sz="2000" b="0" cap="all" spc="200" baseline="0">
                <a:solidFill>
                  <a:schemeClr val="accent1"/>
                </a:solidFill>
              </a:defRPr>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pl-PL"/>
              <a:t>Edytuj style wzorca tekstu</a:t>
            </a:r>
          </a:p>
        </p:txBody>
      </p:sp>
      <p:sp>
        <p:nvSpPr>
          <p:cNvPr id="4" name="Zawartość — symbol zastępczy 3"/>
          <p:cNvSpPr>
            <a:spLocks noGrp="1"/>
          </p:cNvSpPr>
          <p:nvPr>
            <p:ph sz="half" idx="2"/>
          </p:nvPr>
        </p:nvSpPr>
        <p:spPr>
          <a:xfrm>
            <a:off x="1522411" y="2743201"/>
            <a:ext cx="4416552" cy="32766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rtl="0"/>
            <a:r>
              <a:rPr lang="pl-PL"/>
              <a:t>Edytuj style wzorca tekstu</a:t>
            </a:r>
          </a:p>
          <a:p>
            <a:pPr lvl="1" rtl="0"/>
            <a:r>
              <a:rPr lang="pl-PL"/>
              <a:t>Drugi poziom</a:t>
            </a:r>
          </a:p>
          <a:p>
            <a:pPr lvl="2" rtl="0"/>
            <a:r>
              <a:rPr lang="pl-PL"/>
              <a:t>Trzeci poziom</a:t>
            </a:r>
          </a:p>
          <a:p>
            <a:pPr lvl="3" rtl="0"/>
            <a:r>
              <a:rPr lang="pl-PL"/>
              <a:t>Czwarty poziom</a:t>
            </a:r>
          </a:p>
          <a:p>
            <a:pPr lvl="4" rtl="0"/>
            <a:r>
              <a:rPr lang="pl-PL"/>
              <a:t>Piąty poziom</a:t>
            </a:r>
            <a:endParaRPr lang="pl-PL" dirty="0"/>
          </a:p>
        </p:txBody>
      </p:sp>
      <p:sp>
        <p:nvSpPr>
          <p:cNvPr id="5" name="Tekst — symbol zastępczy 4"/>
          <p:cNvSpPr>
            <a:spLocks noGrp="1"/>
          </p:cNvSpPr>
          <p:nvPr>
            <p:ph type="body" sz="quarter" idx="3"/>
          </p:nvPr>
        </p:nvSpPr>
        <p:spPr>
          <a:xfrm>
            <a:off x="6249861" y="1905000"/>
            <a:ext cx="4416552" cy="762000"/>
          </a:xfrm>
        </p:spPr>
        <p:txBody>
          <a:bodyPr rtlCol="0" anchor="ctr">
            <a:noAutofit/>
          </a:bodyPr>
          <a:lstStyle>
            <a:lvl1pPr marL="0" indent="0" algn="l" rtl="0">
              <a:spcBef>
                <a:spcPts val="0"/>
              </a:spcBef>
              <a:buNone/>
              <a:defRPr sz="2000" b="0" cap="all" spc="200" baseline="0">
                <a:solidFill>
                  <a:schemeClr val="accent1"/>
                </a:solidFill>
              </a:defRPr>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pl-PL"/>
              <a:t>Edytuj style wzorca tekstu</a:t>
            </a:r>
          </a:p>
        </p:txBody>
      </p:sp>
      <p:sp>
        <p:nvSpPr>
          <p:cNvPr id="6" name="Zawartość — symbol zastępczy 5"/>
          <p:cNvSpPr>
            <a:spLocks noGrp="1"/>
          </p:cNvSpPr>
          <p:nvPr>
            <p:ph sz="quarter" idx="4"/>
          </p:nvPr>
        </p:nvSpPr>
        <p:spPr>
          <a:xfrm>
            <a:off x="6249861" y="2743201"/>
            <a:ext cx="4416552" cy="32766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rtl="0"/>
            <a:r>
              <a:rPr lang="pl-PL"/>
              <a:t>Edytuj style wzorca tekstu</a:t>
            </a:r>
          </a:p>
          <a:p>
            <a:pPr lvl="1" rtl="0"/>
            <a:r>
              <a:rPr lang="pl-PL"/>
              <a:t>Drugi poziom</a:t>
            </a:r>
          </a:p>
          <a:p>
            <a:pPr lvl="2" rtl="0"/>
            <a:r>
              <a:rPr lang="pl-PL"/>
              <a:t>Trzeci poziom</a:t>
            </a:r>
          </a:p>
          <a:p>
            <a:pPr lvl="3" rtl="0"/>
            <a:r>
              <a:rPr lang="pl-PL"/>
              <a:t>Czwarty poziom</a:t>
            </a:r>
          </a:p>
          <a:p>
            <a:pPr lvl="4" rtl="0"/>
            <a:r>
              <a:rPr lang="pl-PL"/>
              <a:t>Piąty poziom</a:t>
            </a:r>
            <a:endParaRPr lang="pl-PL" dirty="0"/>
          </a:p>
        </p:txBody>
      </p:sp>
      <p:sp>
        <p:nvSpPr>
          <p:cNvPr id="7" name="Data — symbol zastępczy 6"/>
          <p:cNvSpPr>
            <a:spLocks noGrp="1"/>
          </p:cNvSpPr>
          <p:nvPr>
            <p:ph type="dt" sz="half" idx="10"/>
          </p:nvPr>
        </p:nvSpPr>
        <p:spPr/>
        <p:txBody>
          <a:bodyPr rtlCol="0"/>
          <a:lstStyle/>
          <a:p>
            <a:r>
              <a:rPr lang="pl-PL" dirty="0"/>
              <a:t>​</a:t>
            </a:r>
            <a:fld id="{F954CE60-097C-4177-B166-3AF23E53212D}" type="datetime1">
              <a:rPr lang="pl-PL" smtClean="0"/>
              <a:pPr/>
              <a:t>06.06.2018</a:t>
            </a:fld>
            <a:r>
              <a:rPr lang="pl-PL" dirty="0"/>
              <a:t>​</a:t>
            </a:r>
          </a:p>
        </p:txBody>
      </p:sp>
      <p:sp>
        <p:nvSpPr>
          <p:cNvPr id="8" name="Stopka — symbol zastępczy 7"/>
          <p:cNvSpPr>
            <a:spLocks noGrp="1"/>
          </p:cNvSpPr>
          <p:nvPr>
            <p:ph type="ftr" sz="quarter" idx="11"/>
          </p:nvPr>
        </p:nvSpPr>
        <p:spPr/>
        <p:txBody>
          <a:bodyPr rtlCol="0"/>
          <a:lstStyle/>
          <a:p>
            <a:pPr rtl="0"/>
            <a:endParaRPr lang="pl-PL" dirty="0"/>
          </a:p>
        </p:txBody>
      </p:sp>
      <p:sp>
        <p:nvSpPr>
          <p:cNvPr id="9" name="Numer slajdu — symbol zastępczy 8"/>
          <p:cNvSpPr>
            <a:spLocks noGrp="1"/>
          </p:cNvSpPr>
          <p:nvPr>
            <p:ph type="sldNum" sz="quarter" idx="12"/>
          </p:nvPr>
        </p:nvSpPr>
        <p:spPr/>
        <p:txBody>
          <a:bodyPr rtlCol="0"/>
          <a:lstStyle/>
          <a:p>
            <a:pPr rtl="0"/>
            <a:fld id="{2A013F82-EE5E-44EE-A61D-E31C6657F26F}" type="slidenum">
              <a:rPr lang="pl-PL" smtClean="0"/>
              <a:t>‹#›</a:t>
            </a:fld>
            <a:endParaRPr lang="pl-PL" dirty="0"/>
          </a:p>
        </p:txBody>
      </p: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rtlCol="0"/>
          <a:lstStyle>
            <a:lvl1pPr rtl="0">
              <a:defRPr/>
            </a:lvl1pPr>
          </a:lstStyle>
          <a:p>
            <a:pPr rtl="0"/>
            <a:r>
              <a:rPr lang="pl-PL"/>
              <a:t>Kliknij, aby edytować styl</a:t>
            </a:r>
            <a:endParaRPr lang="pl-PL" dirty="0"/>
          </a:p>
        </p:txBody>
      </p:sp>
      <p:sp>
        <p:nvSpPr>
          <p:cNvPr id="3" name="Data — symbol zastępczy 2"/>
          <p:cNvSpPr>
            <a:spLocks noGrp="1"/>
          </p:cNvSpPr>
          <p:nvPr>
            <p:ph type="dt" sz="half" idx="10"/>
          </p:nvPr>
        </p:nvSpPr>
        <p:spPr/>
        <p:txBody>
          <a:bodyPr rtlCol="0"/>
          <a:lstStyle>
            <a:lvl1pPr>
              <a:defRPr/>
            </a:lvl1pPr>
          </a:lstStyle>
          <a:p>
            <a:fld id="{2844DE86-FBAA-483E-BC6C-F76A6A3BCCC6}" type="datetime1">
              <a:rPr lang="pl-PL" smtClean="0"/>
              <a:pPr/>
              <a:t>06.06.2018</a:t>
            </a:fld>
            <a:endParaRPr lang="pl-PL" dirty="0"/>
          </a:p>
        </p:txBody>
      </p:sp>
      <p:sp>
        <p:nvSpPr>
          <p:cNvPr id="4" name="Stopka — symbol zastępczy 3"/>
          <p:cNvSpPr>
            <a:spLocks noGrp="1"/>
          </p:cNvSpPr>
          <p:nvPr>
            <p:ph type="ftr" sz="quarter" idx="11"/>
          </p:nvPr>
        </p:nvSpPr>
        <p:spPr/>
        <p:txBody>
          <a:bodyPr rtlCol="0"/>
          <a:lstStyle/>
          <a:p>
            <a:pPr rtl="0"/>
            <a:endParaRPr lang="pl-PL" dirty="0"/>
          </a:p>
        </p:txBody>
      </p:sp>
      <p:sp>
        <p:nvSpPr>
          <p:cNvPr id="5" name="Numer slajdu — symbol zastępczy 4"/>
          <p:cNvSpPr>
            <a:spLocks noGrp="1"/>
          </p:cNvSpPr>
          <p:nvPr>
            <p:ph type="sldNum" sz="quarter" idx="12"/>
          </p:nvPr>
        </p:nvSpPr>
        <p:spPr/>
        <p:txBody>
          <a:bodyPr rtlCol="0"/>
          <a:lstStyle/>
          <a:p>
            <a:pPr rtl="0"/>
            <a:fld id="{2A013F82-EE5E-44EE-A61D-E31C6657F26F}" type="slidenum">
              <a:rPr lang="pl-PL" smtClean="0"/>
              <a:t>‹#›</a:t>
            </a:fld>
            <a:endParaRPr lang="pl-PL" dirty="0"/>
          </a:p>
        </p:txBody>
      </p: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bg>
      <p:bgPr>
        <a:solidFill>
          <a:schemeClr val="bg2"/>
        </a:solidFill>
        <a:effectLst/>
      </p:bgPr>
    </p:bg>
    <p:spTree>
      <p:nvGrpSpPr>
        <p:cNvPr id="1" name=""/>
        <p:cNvGrpSpPr/>
        <p:nvPr/>
      </p:nvGrpSpPr>
      <p:grpSpPr>
        <a:xfrm>
          <a:off x="0" y="0"/>
          <a:ext cx="0" cy="0"/>
          <a:chOff x="0" y="0"/>
          <a:chExt cx="0" cy="0"/>
        </a:xfrm>
      </p:grpSpPr>
      <p:sp>
        <p:nvSpPr>
          <p:cNvPr id="2" name="Data — symbol zastępczy 1"/>
          <p:cNvSpPr>
            <a:spLocks noGrp="1"/>
          </p:cNvSpPr>
          <p:nvPr>
            <p:ph type="dt" sz="half" idx="10"/>
          </p:nvPr>
        </p:nvSpPr>
        <p:spPr/>
        <p:txBody>
          <a:bodyPr rtlCol="0"/>
          <a:lstStyle>
            <a:lvl1pPr>
              <a:defRPr/>
            </a:lvl1pPr>
          </a:lstStyle>
          <a:p>
            <a:fld id="{20B817BC-5964-49C1-9EBA-CEACFF41E2FF}" type="datetime1">
              <a:rPr lang="pl-PL" smtClean="0"/>
              <a:pPr/>
              <a:t>06.06.2018</a:t>
            </a:fld>
            <a:endParaRPr lang="pl-PL" dirty="0"/>
          </a:p>
        </p:txBody>
      </p:sp>
      <p:sp>
        <p:nvSpPr>
          <p:cNvPr id="3" name="Stopka — symbol zastępczy 2"/>
          <p:cNvSpPr>
            <a:spLocks noGrp="1"/>
          </p:cNvSpPr>
          <p:nvPr>
            <p:ph type="ftr" sz="quarter" idx="11"/>
          </p:nvPr>
        </p:nvSpPr>
        <p:spPr/>
        <p:txBody>
          <a:bodyPr rtlCol="0"/>
          <a:lstStyle/>
          <a:p>
            <a:pPr rtl="0"/>
            <a:endParaRPr lang="pl-PL" dirty="0"/>
          </a:p>
        </p:txBody>
      </p:sp>
      <p:sp>
        <p:nvSpPr>
          <p:cNvPr id="4" name="Numer slajdu — symbol zastępczy 3"/>
          <p:cNvSpPr>
            <a:spLocks noGrp="1"/>
          </p:cNvSpPr>
          <p:nvPr>
            <p:ph type="sldNum" sz="quarter" idx="12"/>
          </p:nvPr>
        </p:nvSpPr>
        <p:spPr/>
        <p:txBody>
          <a:bodyPr rtlCol="0"/>
          <a:lstStyle/>
          <a:p>
            <a:pPr rtl="0"/>
            <a:fld id="{2A013F82-EE5E-44EE-A61D-E31C6657F26F}" type="slidenum">
              <a:rPr lang="pl-PL" smtClean="0"/>
              <a:t>‹#›</a:t>
            </a:fld>
            <a:endParaRPr lang="pl-PL" dirty="0"/>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1055604" y="1905000"/>
            <a:ext cx="3596607" cy="2667000"/>
          </a:xfrm>
        </p:spPr>
        <p:txBody>
          <a:bodyPr rtlCol="0" anchor="b">
            <a:noAutofit/>
          </a:bodyPr>
          <a:lstStyle>
            <a:lvl1pPr algn="l" rtl="0">
              <a:lnSpc>
                <a:spcPct val="90000"/>
              </a:lnSpc>
              <a:defRPr sz="3600" b="0" baseline="0">
                <a:solidFill>
                  <a:schemeClr val="tx1"/>
                </a:solidFill>
              </a:defRPr>
            </a:lvl1pPr>
          </a:lstStyle>
          <a:p>
            <a:pPr rtl="0"/>
            <a:r>
              <a:rPr lang="pl-PL"/>
              <a:t>Kliknij, aby edytować styl</a:t>
            </a:r>
            <a:endParaRPr lang="pl-PL" dirty="0"/>
          </a:p>
        </p:txBody>
      </p:sp>
      <p:sp>
        <p:nvSpPr>
          <p:cNvPr id="3" name="Zawartość — symbol zastępczy 2"/>
          <p:cNvSpPr>
            <a:spLocks noGrp="1"/>
          </p:cNvSpPr>
          <p:nvPr>
            <p:ph idx="1"/>
          </p:nvPr>
        </p:nvSpPr>
        <p:spPr>
          <a:xfrm>
            <a:off x="4951414" y="685800"/>
            <a:ext cx="6400800" cy="53340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rtl="0"/>
            <a:r>
              <a:rPr lang="pl-PL"/>
              <a:t>Edytuj style wzorca tekstu</a:t>
            </a:r>
          </a:p>
          <a:p>
            <a:pPr lvl="1" rtl="0"/>
            <a:r>
              <a:rPr lang="pl-PL"/>
              <a:t>Drugi poziom</a:t>
            </a:r>
          </a:p>
          <a:p>
            <a:pPr lvl="2" rtl="0"/>
            <a:r>
              <a:rPr lang="pl-PL"/>
              <a:t>Trzeci poziom</a:t>
            </a:r>
          </a:p>
          <a:p>
            <a:pPr lvl="3" rtl="0"/>
            <a:r>
              <a:rPr lang="pl-PL"/>
              <a:t>Czwarty poziom</a:t>
            </a:r>
          </a:p>
          <a:p>
            <a:pPr lvl="4" rtl="0"/>
            <a:r>
              <a:rPr lang="pl-PL"/>
              <a:t>Piąty poziom</a:t>
            </a:r>
            <a:endParaRPr lang="pl-PL" dirty="0"/>
          </a:p>
        </p:txBody>
      </p:sp>
      <p:sp>
        <p:nvSpPr>
          <p:cNvPr id="4" name="Tekst — symbol zastępczy 3"/>
          <p:cNvSpPr>
            <a:spLocks noGrp="1"/>
          </p:cNvSpPr>
          <p:nvPr>
            <p:ph type="body" sz="half" idx="2"/>
          </p:nvPr>
        </p:nvSpPr>
        <p:spPr>
          <a:xfrm>
            <a:off x="1065213" y="4648200"/>
            <a:ext cx="3581399" cy="1371600"/>
          </a:xfrm>
        </p:spPr>
        <p:txBody>
          <a:bodyPr rtlCol="0">
            <a:normAutofit/>
          </a:bodyPr>
          <a:lstStyle>
            <a:lvl1pPr marL="0" indent="0" algn="l" rtl="0">
              <a:lnSpc>
                <a:spcPct val="90000"/>
              </a:lnSpc>
              <a:spcBef>
                <a:spcPts val="1200"/>
              </a:spcBef>
              <a:buNone/>
              <a:defRPr sz="18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pl-PL"/>
              <a:t>Edytuj style wzorca tekstu</a:t>
            </a:r>
          </a:p>
        </p:txBody>
      </p:sp>
      <p:sp>
        <p:nvSpPr>
          <p:cNvPr id="5" name="Data — symbol zastępczy 4"/>
          <p:cNvSpPr>
            <a:spLocks noGrp="1"/>
          </p:cNvSpPr>
          <p:nvPr>
            <p:ph type="dt" sz="half" idx="10"/>
          </p:nvPr>
        </p:nvSpPr>
        <p:spPr/>
        <p:txBody>
          <a:bodyPr rtlCol="0"/>
          <a:lstStyle>
            <a:lvl1pPr>
              <a:defRPr/>
            </a:lvl1pPr>
          </a:lstStyle>
          <a:p>
            <a:fld id="{E7CED80F-7695-460B-B4CF-B1E146469F51}" type="datetime1">
              <a:rPr lang="pl-PL" smtClean="0"/>
              <a:pPr/>
              <a:t>06.06.2018</a:t>
            </a:fld>
            <a:endParaRPr lang="pl-PL" dirty="0"/>
          </a:p>
        </p:txBody>
      </p:sp>
      <p:sp>
        <p:nvSpPr>
          <p:cNvPr id="6" name="Stopka — symbol zastępczy 5"/>
          <p:cNvSpPr>
            <a:spLocks noGrp="1"/>
          </p:cNvSpPr>
          <p:nvPr>
            <p:ph type="ftr" sz="quarter" idx="11"/>
          </p:nvPr>
        </p:nvSpPr>
        <p:spPr/>
        <p:txBody>
          <a:bodyPr rtlCol="0"/>
          <a:lstStyle/>
          <a:p>
            <a:pPr rtl="0"/>
            <a:endParaRPr lang="pl-PL" dirty="0"/>
          </a:p>
        </p:txBody>
      </p:sp>
      <p:sp>
        <p:nvSpPr>
          <p:cNvPr id="7" name="Numer slajdu — symbol zastępczy 6"/>
          <p:cNvSpPr>
            <a:spLocks noGrp="1"/>
          </p:cNvSpPr>
          <p:nvPr>
            <p:ph type="sldNum" sz="quarter" idx="12"/>
          </p:nvPr>
        </p:nvSpPr>
        <p:spPr/>
        <p:txBody>
          <a:bodyPr rtlCol="0"/>
          <a:lstStyle/>
          <a:p>
            <a:pPr rtl="0"/>
            <a:fld id="{2A013F82-EE5E-44EE-A61D-E31C6657F26F}" type="slidenum">
              <a:rPr lang="pl-PL" smtClean="0"/>
              <a:t>‹#›</a:t>
            </a:fld>
            <a:endParaRPr lang="pl-PL" dirty="0"/>
          </a:p>
        </p:txBody>
      </p: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Obraz — symbol zastępczy 2"/>
          <p:cNvSpPr>
            <a:spLocks noGrp="1"/>
          </p:cNvSpPr>
          <p:nvPr>
            <p:ph type="pic" idx="1"/>
          </p:nvPr>
        </p:nvSpPr>
        <p:spPr>
          <a:xfrm>
            <a:off x="4951414" y="685800"/>
            <a:ext cx="6400799" cy="5334000"/>
          </a:xfrm>
          <a:solidFill>
            <a:schemeClr val="bg2"/>
          </a:solidFill>
          <a:ln w="76200">
            <a:solidFill>
              <a:schemeClr val="tx1"/>
            </a:solidFill>
            <a:miter lim="800000"/>
          </a:ln>
        </p:spPr>
        <p:txBody>
          <a:bodyPr rtlCol="0">
            <a:normAutofit/>
          </a:bodyPr>
          <a:lstStyle>
            <a:lvl1pPr marL="0" indent="0" algn="ctr" rtl="0">
              <a:buNone/>
              <a:defRPr sz="24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pl-PL"/>
              <a:t>Kliknij ikonę, aby dodać obraz</a:t>
            </a:r>
            <a:endParaRPr lang="pl-PL" dirty="0"/>
          </a:p>
        </p:txBody>
      </p:sp>
      <p:sp>
        <p:nvSpPr>
          <p:cNvPr id="2" name="Tytuł 1"/>
          <p:cNvSpPr>
            <a:spLocks noGrp="1"/>
          </p:cNvSpPr>
          <p:nvPr>
            <p:ph type="title"/>
          </p:nvPr>
        </p:nvSpPr>
        <p:spPr>
          <a:xfrm>
            <a:off x="1055604" y="1905000"/>
            <a:ext cx="3596607" cy="2667000"/>
          </a:xfrm>
        </p:spPr>
        <p:txBody>
          <a:bodyPr rtlCol="0" anchor="b">
            <a:normAutofit/>
          </a:bodyPr>
          <a:lstStyle>
            <a:lvl1pPr algn="l" rtl="0">
              <a:lnSpc>
                <a:spcPct val="90000"/>
              </a:lnSpc>
              <a:defRPr sz="3600" b="0" i="0" baseline="0">
                <a:solidFill>
                  <a:schemeClr val="tx1"/>
                </a:solidFill>
              </a:defRPr>
            </a:lvl1pPr>
          </a:lstStyle>
          <a:p>
            <a:pPr rtl="0"/>
            <a:r>
              <a:rPr lang="pl-PL"/>
              <a:t>Kliknij, aby edytować styl</a:t>
            </a:r>
            <a:endParaRPr lang="pl-PL" dirty="0"/>
          </a:p>
        </p:txBody>
      </p:sp>
      <p:sp>
        <p:nvSpPr>
          <p:cNvPr id="4" name="Tekst — symbol zastępczy 3"/>
          <p:cNvSpPr>
            <a:spLocks noGrp="1"/>
          </p:cNvSpPr>
          <p:nvPr>
            <p:ph type="body" sz="half" idx="2"/>
          </p:nvPr>
        </p:nvSpPr>
        <p:spPr>
          <a:xfrm>
            <a:off x="1065213" y="4648200"/>
            <a:ext cx="3581399" cy="1371600"/>
          </a:xfrm>
        </p:spPr>
        <p:txBody>
          <a:bodyPr rtlCol="0">
            <a:normAutofit/>
          </a:bodyPr>
          <a:lstStyle>
            <a:lvl1pPr marL="0" indent="0" algn="l" rtl="0">
              <a:lnSpc>
                <a:spcPct val="90000"/>
              </a:lnSpc>
              <a:spcBef>
                <a:spcPts val="1200"/>
              </a:spcBef>
              <a:buNone/>
              <a:defRPr sz="18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pl-PL"/>
              <a:t>Edytuj style wzorca tekstu</a:t>
            </a:r>
          </a:p>
        </p:txBody>
      </p:sp>
      <p:sp>
        <p:nvSpPr>
          <p:cNvPr id="5" name="Data — symbol zastępczy 4"/>
          <p:cNvSpPr>
            <a:spLocks noGrp="1"/>
          </p:cNvSpPr>
          <p:nvPr>
            <p:ph type="dt" sz="half" idx="10"/>
          </p:nvPr>
        </p:nvSpPr>
        <p:spPr/>
        <p:txBody>
          <a:bodyPr rtlCol="0"/>
          <a:lstStyle>
            <a:lvl1pPr>
              <a:defRPr/>
            </a:lvl1pPr>
          </a:lstStyle>
          <a:p>
            <a:fld id="{19C3C562-E774-41B2-ABB1-4021AD5F1031}" type="datetime1">
              <a:rPr lang="pl-PL" smtClean="0"/>
              <a:pPr/>
              <a:t>06.06.2018</a:t>
            </a:fld>
            <a:endParaRPr lang="pl-PL" dirty="0"/>
          </a:p>
        </p:txBody>
      </p:sp>
      <p:sp>
        <p:nvSpPr>
          <p:cNvPr id="6" name="Stopka — symbol zastępczy 5"/>
          <p:cNvSpPr>
            <a:spLocks noGrp="1"/>
          </p:cNvSpPr>
          <p:nvPr>
            <p:ph type="ftr" sz="quarter" idx="11"/>
          </p:nvPr>
        </p:nvSpPr>
        <p:spPr/>
        <p:txBody>
          <a:bodyPr rtlCol="0"/>
          <a:lstStyle/>
          <a:p>
            <a:pPr rtl="0"/>
            <a:endParaRPr lang="pl-PL" dirty="0"/>
          </a:p>
        </p:txBody>
      </p:sp>
      <p:sp>
        <p:nvSpPr>
          <p:cNvPr id="7" name="Numer slajdu — symbol zastępczy 6"/>
          <p:cNvSpPr>
            <a:spLocks noGrp="1"/>
          </p:cNvSpPr>
          <p:nvPr>
            <p:ph type="sldNum" sz="quarter" idx="12"/>
          </p:nvPr>
        </p:nvSpPr>
        <p:spPr/>
        <p:txBody>
          <a:bodyPr rtlCol="0"/>
          <a:lstStyle/>
          <a:p>
            <a:pPr rtl="0"/>
            <a:fld id="{2A013F82-EE5E-44EE-A61D-E31C6657F26F}" type="slidenum">
              <a:rPr lang="pl-PL" smtClean="0"/>
              <a:pPr/>
              <a:t>‹#›</a:t>
            </a:fld>
            <a:endParaRPr lang="pl-PL" dirty="0"/>
          </a:p>
        </p:txBody>
      </p: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ytuł — symbol zastępczy 1"/>
          <p:cNvSpPr>
            <a:spLocks noGrp="1"/>
          </p:cNvSpPr>
          <p:nvPr>
            <p:ph type="title"/>
          </p:nvPr>
        </p:nvSpPr>
        <p:spPr>
          <a:xfrm>
            <a:off x="1522413" y="381000"/>
            <a:ext cx="9144001" cy="1371600"/>
          </a:xfrm>
          <a:prstGeom prst="rect">
            <a:avLst/>
          </a:prstGeom>
        </p:spPr>
        <p:txBody>
          <a:bodyPr vert="horz" lIns="91440" tIns="45720" rIns="91440" bIns="45720" rtlCol="0" anchor="b">
            <a:normAutofit/>
          </a:bodyPr>
          <a:lstStyle/>
          <a:p>
            <a:pPr rtl="0"/>
            <a:r>
              <a:rPr lang="pl-PL" dirty="0"/>
              <a:t>Kliknij, aby edytować styl</a:t>
            </a:r>
          </a:p>
        </p:txBody>
      </p:sp>
      <p:sp>
        <p:nvSpPr>
          <p:cNvPr id="3" name="Tekst — symbol zastępczy 2"/>
          <p:cNvSpPr>
            <a:spLocks noGrp="1"/>
          </p:cNvSpPr>
          <p:nvPr>
            <p:ph type="body" idx="1"/>
          </p:nvPr>
        </p:nvSpPr>
        <p:spPr>
          <a:xfrm>
            <a:off x="1522413" y="1904999"/>
            <a:ext cx="9134391" cy="4114801"/>
          </a:xfrm>
          <a:prstGeom prst="rect">
            <a:avLst/>
          </a:prstGeom>
        </p:spPr>
        <p:txBody>
          <a:bodyPr vert="horz" lIns="91440" tIns="45720" rIns="91440" bIns="45720" rtlCol="0">
            <a:normAutofit/>
          </a:bodyPr>
          <a:lstStyle/>
          <a:p>
            <a:pPr lvl="0" rtl="0"/>
            <a:r>
              <a:rPr lang="pl-PL" dirty="0"/>
              <a:t>Kliknij, aby edytować style wzorca tekstu</a:t>
            </a:r>
          </a:p>
          <a:p>
            <a:pPr lvl="1" rtl="0"/>
            <a:r>
              <a:rPr lang="pl-PL" dirty="0"/>
              <a:t>Drugi poziom</a:t>
            </a:r>
          </a:p>
          <a:p>
            <a:pPr lvl="2" rtl="0"/>
            <a:r>
              <a:rPr lang="pl-PL" dirty="0"/>
              <a:t>Trzeci poziom</a:t>
            </a:r>
          </a:p>
          <a:p>
            <a:pPr lvl="3" rtl="0"/>
            <a:r>
              <a:rPr lang="pl-PL" dirty="0"/>
              <a:t>Czwarty poziom</a:t>
            </a:r>
          </a:p>
          <a:p>
            <a:pPr lvl="4" rtl="0"/>
            <a:r>
              <a:rPr lang="pl-PL" dirty="0"/>
              <a:t>Piąty poziom</a:t>
            </a:r>
          </a:p>
        </p:txBody>
      </p:sp>
      <p:sp>
        <p:nvSpPr>
          <p:cNvPr id="4" name="Data — symbol zastępczy 3"/>
          <p:cNvSpPr>
            <a:spLocks noGrp="1"/>
          </p:cNvSpPr>
          <p:nvPr>
            <p:ph type="dt" sz="half" idx="2"/>
          </p:nvPr>
        </p:nvSpPr>
        <p:spPr>
          <a:xfrm>
            <a:off x="8226422" y="6400800"/>
            <a:ext cx="1449389" cy="276228"/>
          </a:xfrm>
          <a:prstGeom prst="rect">
            <a:avLst/>
          </a:prstGeom>
        </p:spPr>
        <p:txBody>
          <a:bodyPr vert="horz" lIns="91440" tIns="45720" rIns="91440" bIns="45720" rtlCol="0" anchor="ctr"/>
          <a:lstStyle>
            <a:lvl1pPr algn="r" rtl="0">
              <a:defRPr sz="1000">
                <a:solidFill>
                  <a:schemeClr val="tx1">
                    <a:tint val="75000"/>
                  </a:schemeClr>
                </a:solidFill>
              </a:defRPr>
            </a:lvl1pPr>
          </a:lstStyle>
          <a:p>
            <a:fld id="{BA4116C4-17E1-407D-A73E-F145D94BC54C}" type="datetime1">
              <a:rPr lang="pl-PL" smtClean="0"/>
              <a:pPr/>
              <a:t>06.06.2018</a:t>
            </a:fld>
            <a:endParaRPr lang="pl-PL" dirty="0"/>
          </a:p>
        </p:txBody>
      </p:sp>
      <p:sp>
        <p:nvSpPr>
          <p:cNvPr id="5" name="Stopka — symbol zastępczy 4"/>
          <p:cNvSpPr>
            <a:spLocks noGrp="1"/>
          </p:cNvSpPr>
          <p:nvPr>
            <p:ph type="ftr" sz="quarter" idx="3"/>
          </p:nvPr>
        </p:nvSpPr>
        <p:spPr>
          <a:xfrm>
            <a:off x="1522413" y="6400800"/>
            <a:ext cx="6553199" cy="276228"/>
          </a:xfrm>
          <a:prstGeom prst="rect">
            <a:avLst/>
          </a:prstGeom>
        </p:spPr>
        <p:txBody>
          <a:bodyPr vert="horz" lIns="91440" tIns="45720" rIns="91440" bIns="45720" rtlCol="0" anchor="ctr"/>
          <a:lstStyle>
            <a:lvl1pPr algn="l" rtl="0">
              <a:defRPr sz="1000">
                <a:solidFill>
                  <a:schemeClr val="tx1">
                    <a:tint val="75000"/>
                  </a:schemeClr>
                </a:solidFill>
              </a:defRPr>
            </a:lvl1pPr>
          </a:lstStyle>
          <a:p>
            <a:pPr rtl="0"/>
            <a:endParaRPr lang="pl-PL" dirty="0"/>
          </a:p>
        </p:txBody>
      </p:sp>
      <p:sp>
        <p:nvSpPr>
          <p:cNvPr id="6" name="Numer slajdu — symbol zastępczy 5"/>
          <p:cNvSpPr>
            <a:spLocks noGrp="1"/>
          </p:cNvSpPr>
          <p:nvPr>
            <p:ph type="sldNum" sz="quarter" idx="4"/>
          </p:nvPr>
        </p:nvSpPr>
        <p:spPr>
          <a:xfrm>
            <a:off x="9828211" y="6400800"/>
            <a:ext cx="838201" cy="276228"/>
          </a:xfrm>
          <a:prstGeom prst="rect">
            <a:avLst/>
          </a:prstGeom>
        </p:spPr>
        <p:txBody>
          <a:bodyPr vert="horz" lIns="91440" tIns="45720" rIns="91440" bIns="45720" rtlCol="0" anchor="ctr"/>
          <a:lstStyle>
            <a:lvl1pPr algn="r" rtl="0">
              <a:defRPr sz="1000">
                <a:solidFill>
                  <a:schemeClr val="tx1">
                    <a:tint val="75000"/>
                  </a:schemeClr>
                </a:solidFill>
              </a:defRPr>
            </a:lvl1pPr>
          </a:lstStyle>
          <a:p>
            <a:fld id="{2A013F82-EE5E-44EE-A61D-E31C6657F26F}" type="slidenum">
              <a:rPr lang="pl-PL" smtClean="0"/>
              <a:pPr/>
              <a:t>‹#›</a:t>
            </a:fld>
            <a:endParaRPr lang="pl-PL" dirty="0"/>
          </a:p>
        </p:txBody>
      </p:sp>
    </p:spTree>
    <p:extLst>
      <p:ext uri="{BB962C8B-B14F-4D97-AF65-F5344CB8AC3E}">
        <p14:creationId xmlns:p14="http://schemas.microsoft.com/office/powerpoint/2010/main" val="140305999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ytuł 2"/>
          <p:cNvSpPr>
            <a:spLocks noGrp="1"/>
          </p:cNvSpPr>
          <p:nvPr>
            <p:ph type="ctrTitle"/>
          </p:nvPr>
        </p:nvSpPr>
        <p:spPr/>
        <p:txBody>
          <a:bodyPr rtlCol="0">
            <a:normAutofit/>
          </a:bodyPr>
          <a:lstStyle/>
          <a:p>
            <a:r>
              <a:rPr lang="pl-PL" dirty="0"/>
              <a:t>Sieć TOR</a:t>
            </a:r>
          </a:p>
        </p:txBody>
      </p:sp>
      <p:sp>
        <p:nvSpPr>
          <p:cNvPr id="4" name="Podtytuł 3"/>
          <p:cNvSpPr>
            <a:spLocks noGrp="1"/>
          </p:cNvSpPr>
          <p:nvPr>
            <p:ph type="subTitle" idx="1"/>
          </p:nvPr>
        </p:nvSpPr>
        <p:spPr/>
        <p:txBody>
          <a:bodyPr rtlCol="0"/>
          <a:lstStyle/>
          <a:p>
            <a:r>
              <a:rPr lang="pl-PL" dirty="0"/>
              <a:t>The Onion RouteR</a:t>
            </a:r>
          </a:p>
        </p:txBody>
      </p:sp>
      <p:pic>
        <p:nvPicPr>
          <p:cNvPr id="5" name="Obraz 4">
            <a:extLst>
              <a:ext uri="{FF2B5EF4-FFF2-40B4-BE49-F238E27FC236}">
                <a16:creationId xmlns:a16="http://schemas.microsoft.com/office/drawing/2014/main" id="{847E3754-6000-4FC9-A038-2FC4F86D868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812064">
            <a:off x="5016640" y="740041"/>
            <a:ext cx="6814296" cy="4128899"/>
          </a:xfrm>
          <a:prstGeom prst="rect">
            <a:avLst/>
          </a:prstGeom>
        </p:spPr>
      </p:pic>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rtlCol="0"/>
          <a:lstStyle/>
          <a:p>
            <a:r>
              <a:rPr lang="pl-PL" dirty="0"/>
              <a:t>17 przykazań użytkowników sieci TOR</a:t>
            </a:r>
            <a:br>
              <a:rPr lang="pl-PL" dirty="0"/>
            </a:br>
            <a:endParaRPr lang="pl-PL" dirty="0"/>
          </a:p>
        </p:txBody>
      </p:sp>
      <p:sp>
        <p:nvSpPr>
          <p:cNvPr id="3" name="pole tekstowe 2">
            <a:extLst>
              <a:ext uri="{FF2B5EF4-FFF2-40B4-BE49-F238E27FC236}">
                <a16:creationId xmlns:a16="http://schemas.microsoft.com/office/drawing/2014/main" id="{D695CDAA-ECD2-4C03-936D-742A952D13B7}"/>
              </a:ext>
            </a:extLst>
          </p:cNvPr>
          <p:cNvSpPr txBox="1"/>
          <p:nvPr/>
        </p:nvSpPr>
        <p:spPr>
          <a:xfrm>
            <a:off x="1197868" y="1268760"/>
            <a:ext cx="9793088" cy="5632311"/>
          </a:xfrm>
          <a:prstGeom prst="rect">
            <a:avLst/>
          </a:prstGeom>
          <a:noFill/>
        </p:spPr>
        <p:txBody>
          <a:bodyPr wrap="square" rtlCol="0">
            <a:spAutoFit/>
          </a:bodyPr>
          <a:lstStyle/>
          <a:p>
            <a:pPr marL="342900" indent="-342900" fontAlgn="base">
              <a:buFont typeface="+mj-lt"/>
              <a:buAutoNum type="arabicPeriod" startAt="12"/>
            </a:pPr>
            <a:r>
              <a:rPr lang="pl-PL" b="1" dirty="0"/>
              <a:t>Nigdy nie podawaj za pośrednictwem TOR swoich prawdziwych danych</a:t>
            </a:r>
            <a:r>
              <a:rPr lang="pl-PL" dirty="0"/>
              <a:t> osobowych, adresowych, ani żadnych innych związanych z Tobą lub innymi osobami, które znasz (w szczególności, których nie lubisz, lub które nie lubią Ciebie).</a:t>
            </a:r>
          </a:p>
          <a:p>
            <a:pPr marL="342900" indent="-342900" fontAlgn="base">
              <a:buFont typeface="+mj-lt"/>
              <a:buAutoNum type="arabicPeriod" startAt="12"/>
            </a:pPr>
            <a:r>
              <a:rPr lang="pl-PL" dirty="0"/>
              <a:t>Jeśli zarabiasz w sieci TOR, nie afiszuj się stanem majątkowym i nie kupuj nic dużego i/lub rzucającego się w oczy (samochód, mieszkanie itp.) za zarobione pieniądze. Nie wprowadzaj tych pieniędzy do obiegu bankowego. Fizycznie je ukryj i traktuj jako zabezpieczenie na czarną godzinę (tj. na wypadek, gdy nie będziesz się już musiał przejmować wytłumaczeniem komukolwiek ich pochodzenia, bo będziesz miał na głowie poważniejsze problemy), możesz także "dosypywać" sobie z nich (byle z umiarem!) do oficjalnych dochodów i kupować dzięki temu droższe, zdrowsze jedzenie, nieco lepsze ubrania, zacząć chodzić na siłownię, czy nawet od czasu do czasu kupić tańszy komputer stacjonarny albo inną rzecz potrzebną do pracy. Pamiętaj jednak, by za wszystkie te rzeczy płacić wyłącznie gotówką i nie brać faktur, a jedynie paragony.</a:t>
            </a:r>
          </a:p>
          <a:p>
            <a:pPr marL="342900" indent="-342900" fontAlgn="base">
              <a:buFont typeface="+mj-lt"/>
              <a:buAutoNum type="arabicPeriod" startAt="14"/>
            </a:pPr>
            <a:r>
              <a:rPr lang="pl-PL" dirty="0"/>
              <a:t>Jedna z podstawowych technik identyfikacji użytkowników w sieci TOR to korelacja czasowa zdarzeń - czymkolwiek zajmujesz się w sieci TOR, staraj się wypracować strategię łamania korelacji czasowej: Twoje maile powinny być wysyłane automatycznie, gdy Ty śpisz lub gdy jesteś poza zaufanym lokalem, najlepiej o losowych porach (w kolejnych artykułach podpowiemy Ci, jak to zrobić). Na Twoim łączu internetowym powinien przez cały czas (24/7) być ruch związany z siecią TOR, nawet niewielki (może to być pobieranie w kółko jakichś losowych plików lub cokolwiek innego).</a:t>
            </a:r>
          </a:p>
          <a:p>
            <a:pPr fontAlgn="base"/>
            <a:endParaRPr lang="pl-PL" dirty="0"/>
          </a:p>
        </p:txBody>
      </p:sp>
    </p:spTree>
    <p:extLst>
      <p:ext uri="{BB962C8B-B14F-4D97-AF65-F5344CB8AC3E}">
        <p14:creationId xmlns:p14="http://schemas.microsoft.com/office/powerpoint/2010/main" val="457660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rtlCol="0"/>
          <a:lstStyle/>
          <a:p>
            <a:r>
              <a:rPr lang="pl-PL" dirty="0"/>
              <a:t>17 przykazań użytkowników sieci TOR</a:t>
            </a:r>
            <a:br>
              <a:rPr lang="pl-PL" dirty="0"/>
            </a:br>
            <a:endParaRPr lang="pl-PL" dirty="0"/>
          </a:p>
        </p:txBody>
      </p:sp>
      <p:sp>
        <p:nvSpPr>
          <p:cNvPr id="3" name="pole tekstowe 2">
            <a:extLst>
              <a:ext uri="{FF2B5EF4-FFF2-40B4-BE49-F238E27FC236}">
                <a16:creationId xmlns:a16="http://schemas.microsoft.com/office/drawing/2014/main" id="{D695CDAA-ECD2-4C03-936D-742A952D13B7}"/>
              </a:ext>
            </a:extLst>
          </p:cNvPr>
          <p:cNvSpPr txBox="1"/>
          <p:nvPr/>
        </p:nvSpPr>
        <p:spPr>
          <a:xfrm>
            <a:off x="1197868" y="1268760"/>
            <a:ext cx="9793088" cy="4801314"/>
          </a:xfrm>
          <a:prstGeom prst="rect">
            <a:avLst/>
          </a:prstGeom>
          <a:noFill/>
        </p:spPr>
        <p:txBody>
          <a:bodyPr wrap="square" rtlCol="0">
            <a:spAutoFit/>
          </a:bodyPr>
          <a:lstStyle/>
          <a:p>
            <a:pPr marL="342900" indent="-342900" fontAlgn="base">
              <a:buFont typeface="+mj-lt"/>
              <a:buAutoNum type="arabicPeriod" startAt="15"/>
            </a:pPr>
            <a:r>
              <a:rPr lang="pl-PL" dirty="0"/>
              <a:t>Jeśli Twoje komputery zostaną Ci odebrane przez funkcjonariuszy, a następnie oddane - pamiętaj: to już nie są Twoje komputery. Możesz z nimi zrobić dwie rzeczy: używać do całkowicie jawnych celów (np. dać dziecku do zabawy i pamiętać o legalności ewentualnych gier), lub sprzedać np. na Allegro. Absolutnie nie uruchamiaj na nich już nigdy TOR, nie używaj haseł związanych z TOR, nie odszyfrowuj dysków twardych, ani nie podpinaj żadnych nośników (poza płytami DVD z oryginalnym, legalnym oprogramowaniem).</a:t>
            </a:r>
          </a:p>
          <a:p>
            <a:pPr marL="342900" indent="-342900" fontAlgn="base">
              <a:buFont typeface="+mj-lt"/>
              <a:buAutoNum type="arabicPeriod" startAt="16"/>
            </a:pPr>
            <a:r>
              <a:rPr lang="pl-PL" dirty="0"/>
              <a:t>Jeśli prowadzisz ukrytą usługę TOR na dedykowanym serwerze w firmie hostingowej, traktuj zdarzenia takie jak podpięcie czegokolwiek do portu USB, czy nagłe wyłączenie/restart maszyny, jako jej kompromitację. Jeśli do tego doszło, absolutnie nie rozszyfrowuj już nigdy dysku na takiej maszynie (przygotuj się zawczasu - powinieneś mieć backupy danych, oraz zapasowe maszyny w innych serwerowniach).</a:t>
            </a:r>
          </a:p>
          <a:p>
            <a:pPr marL="342900" indent="-342900" fontAlgn="base">
              <a:buFont typeface="+mj-lt"/>
              <a:buAutoNum type="arabicPeriod" startAt="17"/>
            </a:pPr>
            <a:r>
              <a:rPr lang="pl-PL" dirty="0"/>
              <a:t>Jeśli dopiero chcesz prowadzić ukrytą usługę TOR - pamiętaj, że Twoja wolność i bezpieczeństwo są ważniejsze od stabilności łącza i wydajności łącza, serwera, czy dysków. Pojedyncze łącze i kilka megabitów przepustowości powinny w zupełności wystarczyć na początek, więc w miarę możliwości uruchom tą usługę bezpośrednio z lokalu, w którym pracujesz, zamiast z zewnętrznej serwerowni, nad którą nie masz żadnej kontroli. I koniecznie pamiętaj o </a:t>
            </a:r>
            <a:r>
              <a:rPr lang="pl-PL" dirty="0" err="1"/>
              <a:t>killswitchach</a:t>
            </a:r>
            <a:r>
              <a:rPr lang="pl-PL" dirty="0"/>
              <a:t>.</a:t>
            </a:r>
          </a:p>
          <a:p>
            <a:pPr fontAlgn="base"/>
            <a:endParaRPr lang="pl-PL" dirty="0"/>
          </a:p>
        </p:txBody>
      </p:sp>
    </p:spTree>
    <p:extLst>
      <p:ext uri="{BB962C8B-B14F-4D97-AF65-F5344CB8AC3E}">
        <p14:creationId xmlns:p14="http://schemas.microsoft.com/office/powerpoint/2010/main" val="1668075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ytuł 12"/>
          <p:cNvSpPr>
            <a:spLocks noGrp="1"/>
          </p:cNvSpPr>
          <p:nvPr>
            <p:ph type="title"/>
          </p:nvPr>
        </p:nvSpPr>
        <p:spPr>
          <a:xfrm>
            <a:off x="1522413" y="332656"/>
            <a:ext cx="9144001" cy="1371600"/>
          </a:xfrm>
        </p:spPr>
        <p:txBody>
          <a:bodyPr rtlCol="0">
            <a:normAutofit/>
          </a:bodyPr>
          <a:lstStyle/>
          <a:p>
            <a:r>
              <a:rPr lang="pl-PL" dirty="0"/>
              <a:t>Sieć TOR – największy czarny rynek czy przyszłość Internetu?</a:t>
            </a:r>
          </a:p>
        </p:txBody>
      </p:sp>
      <p:sp>
        <p:nvSpPr>
          <p:cNvPr id="14" name="Zawartość — symbol zastępczy 13"/>
          <p:cNvSpPr>
            <a:spLocks noGrp="1"/>
          </p:cNvSpPr>
          <p:nvPr>
            <p:ph idx="1"/>
          </p:nvPr>
        </p:nvSpPr>
        <p:spPr>
          <a:xfrm>
            <a:off x="2926060" y="1988840"/>
            <a:ext cx="9134391" cy="4114801"/>
          </a:xfrm>
        </p:spPr>
        <p:txBody>
          <a:bodyPr rtlCol="0">
            <a:normAutofit lnSpcReduction="10000"/>
          </a:bodyPr>
          <a:lstStyle/>
          <a:p>
            <a:pPr marL="0" indent="0">
              <a:buNone/>
            </a:pPr>
            <a:r>
              <a:rPr lang="pl-PL" dirty="0"/>
              <a:t>Nie ulega wątpliwości, że sieć TOR jest obecnie największym czarnym rynkiem w sieci. Czy jednak można o niej mówić w kontekście przyszłości Internetu? Choć działa od kilku dobrych lat, to wciąż niewielki odsetek społeczeństwa korzysta z jej zasobów. Trudno mówić, czy to w obawie przed okrutną prawdą skrywaną w odmętach szarej strefy, czy to z powodu niewiedzy. Pewne jest, że liczba użytkowników powoli rośnie, w sieci pojawia się coraz większa fala krytyki dotycząca szpiegowania - niewykluczone, że w ciągu najbliższych lat dojdzie do punktu kulminacyjnego, który popchnie tłumy do ucieczki w szarą strefę. Zapewne nawet tam nie będzie można czuć się w pełni bezpiecznym, choć osoby poszukujące wyłącznie informacji nie powinny się tym specjalnie przejmować – to właśnie dla takich osób TOR może – choć nie musi - już wkrótce stanąć otworem. </a:t>
            </a:r>
          </a:p>
        </p:txBody>
      </p:sp>
      <p:sp>
        <p:nvSpPr>
          <p:cNvPr id="3" name="AutoShape 4" descr="Znalezione obrazy dla zapytania future of world">
            <a:extLst>
              <a:ext uri="{FF2B5EF4-FFF2-40B4-BE49-F238E27FC236}">
                <a16:creationId xmlns:a16="http://schemas.microsoft.com/office/drawing/2014/main" id="{2EE4C40A-0065-4C9D-9164-7783794A6424}"/>
              </a:ext>
            </a:extLst>
          </p:cNvPr>
          <p:cNvSpPr>
            <a:spLocks noChangeAspect="1" noChangeArrowheads="1"/>
          </p:cNvSpPr>
          <p:nvPr/>
        </p:nvSpPr>
        <p:spPr bwMode="auto">
          <a:xfrm>
            <a:off x="5942013"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pic>
        <p:nvPicPr>
          <p:cNvPr id="6150" name="Picture 6" descr="Znalezione obrazy dla zapytania future of world">
            <a:extLst>
              <a:ext uri="{FF2B5EF4-FFF2-40B4-BE49-F238E27FC236}">
                <a16:creationId xmlns:a16="http://schemas.microsoft.com/office/drawing/2014/main" id="{2FA79775-1087-4C76-9141-26F04963870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5471" r="1091"/>
          <a:stretch/>
        </p:blipFill>
        <p:spPr bwMode="auto">
          <a:xfrm>
            <a:off x="91381" y="1842314"/>
            <a:ext cx="2862064" cy="429309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8952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9657F52-0458-4A7C-9862-E69A27C38683}"/>
              </a:ext>
            </a:extLst>
          </p:cNvPr>
          <p:cNvSpPr>
            <a:spLocks noGrp="1"/>
          </p:cNvSpPr>
          <p:nvPr>
            <p:ph type="title"/>
          </p:nvPr>
        </p:nvSpPr>
        <p:spPr>
          <a:xfrm>
            <a:off x="5662364" y="706398"/>
            <a:ext cx="8712968" cy="3963888"/>
          </a:xfrm>
        </p:spPr>
        <p:txBody>
          <a:bodyPr>
            <a:normAutofit/>
          </a:bodyPr>
          <a:lstStyle/>
          <a:p>
            <a:r>
              <a:rPr lang="pl-PL" sz="14900" dirty="0"/>
              <a:t>Koniec</a:t>
            </a:r>
          </a:p>
        </p:txBody>
      </p:sp>
      <p:pic>
        <p:nvPicPr>
          <p:cNvPr id="7172" name="Picture 4" descr="Znalezione obrazy dla zapytania prezentacja nosacz">
            <a:extLst>
              <a:ext uri="{FF2B5EF4-FFF2-40B4-BE49-F238E27FC236}">
                <a16:creationId xmlns:a16="http://schemas.microsoft.com/office/drawing/2014/main" id="{B026A327-EF0C-437D-AEA4-DE52A01155A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3" t="721" r="233" b="5900"/>
          <a:stretch/>
        </p:blipFill>
        <p:spPr bwMode="auto">
          <a:xfrm>
            <a:off x="333772" y="706398"/>
            <a:ext cx="5101018" cy="54006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49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ytuł 12"/>
          <p:cNvSpPr>
            <a:spLocks noGrp="1"/>
          </p:cNvSpPr>
          <p:nvPr>
            <p:ph type="title"/>
          </p:nvPr>
        </p:nvSpPr>
        <p:spPr>
          <a:xfrm>
            <a:off x="1522413" y="332656"/>
            <a:ext cx="9144001" cy="1371600"/>
          </a:xfrm>
        </p:spPr>
        <p:txBody>
          <a:bodyPr rtlCol="0">
            <a:normAutofit/>
          </a:bodyPr>
          <a:lstStyle/>
          <a:p>
            <a:r>
              <a:rPr lang="pl-PL" dirty="0"/>
              <a:t>Co to jest TOR i jak działa?</a:t>
            </a:r>
          </a:p>
        </p:txBody>
      </p:sp>
      <p:sp>
        <p:nvSpPr>
          <p:cNvPr id="14" name="Zawartość — symbol zastępczy 13"/>
          <p:cNvSpPr>
            <a:spLocks noGrp="1"/>
          </p:cNvSpPr>
          <p:nvPr>
            <p:ph idx="1"/>
          </p:nvPr>
        </p:nvSpPr>
        <p:spPr>
          <a:xfrm>
            <a:off x="1490985" y="4005064"/>
            <a:ext cx="9134391" cy="4114801"/>
          </a:xfrm>
        </p:spPr>
        <p:txBody>
          <a:bodyPr rtlCol="0"/>
          <a:lstStyle/>
          <a:p>
            <a:pPr marL="0" indent="0">
              <a:buNone/>
            </a:pPr>
            <a:r>
              <a:rPr lang="pl-PL" dirty="0"/>
              <a:t>Popularne stwierdzenie </a:t>
            </a:r>
            <a:r>
              <a:rPr lang="pl-PL" dirty="0">
                <a:solidFill>
                  <a:srgbClr val="7030A0"/>
                </a:solidFill>
              </a:rPr>
              <a:t>"jeśli czegoś nie ma w Google, to znaczy, że to nie istnieje" </a:t>
            </a:r>
            <a:r>
              <a:rPr lang="pl-PL" dirty="0"/>
              <a:t>mija się z prawdą, jeśli poznamy czym jest sieć TOR i spróbujemy zagłębić jego tajniki. Co to Google, Facebook, YouTube – miejsca gromadzące, wydawać by się mogło, nieskończone ilości danych - tak naprawdę są tylko małą zatoczką w bezkresnym Oceanie Informacji. Oceanem tym jest właśnie TOR, choć jego wielkość wciąż nie została w pełni zbadana. W czym tkwi sekret TOR i jaki ma wpływ na anonimowość w Internecie?</a:t>
            </a:r>
          </a:p>
        </p:txBody>
      </p:sp>
      <p:pic>
        <p:nvPicPr>
          <p:cNvPr id="2050" name="Picture 2" descr="Znalezione obrazy dla zapytania tor">
            <a:extLst>
              <a:ext uri="{FF2B5EF4-FFF2-40B4-BE49-F238E27FC236}">
                <a16:creationId xmlns:a16="http://schemas.microsoft.com/office/drawing/2014/main" id="{C4BAE9B3-1769-4021-8B5B-413338697C3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06180" y="1810544"/>
            <a:ext cx="4176464" cy="208823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9132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ytuł 12"/>
          <p:cNvSpPr>
            <a:spLocks noGrp="1"/>
          </p:cNvSpPr>
          <p:nvPr>
            <p:ph type="title"/>
          </p:nvPr>
        </p:nvSpPr>
        <p:spPr>
          <a:xfrm>
            <a:off x="1522413" y="332656"/>
            <a:ext cx="9144001" cy="1371600"/>
          </a:xfrm>
        </p:spPr>
        <p:txBody>
          <a:bodyPr rtlCol="0">
            <a:normAutofit/>
          </a:bodyPr>
          <a:lstStyle/>
          <a:p>
            <a:r>
              <a:rPr lang="pl-PL" dirty="0"/>
              <a:t>Co to jest TOR i jak działa?</a:t>
            </a:r>
          </a:p>
        </p:txBody>
      </p:sp>
      <p:sp>
        <p:nvSpPr>
          <p:cNvPr id="14" name="Zawartość — symbol zastępczy 13"/>
          <p:cNvSpPr>
            <a:spLocks noGrp="1"/>
          </p:cNvSpPr>
          <p:nvPr>
            <p:ph idx="1"/>
          </p:nvPr>
        </p:nvSpPr>
        <p:spPr>
          <a:xfrm>
            <a:off x="261764" y="2204864"/>
            <a:ext cx="9134391" cy="4114801"/>
          </a:xfrm>
        </p:spPr>
        <p:txBody>
          <a:bodyPr rtlCol="0">
            <a:normAutofit/>
          </a:bodyPr>
          <a:lstStyle/>
          <a:p>
            <a:pPr marL="0" indent="0">
              <a:buNone/>
            </a:pPr>
            <a:r>
              <a:rPr lang="pl-PL" dirty="0"/>
              <a:t>Sieć TOR (The Onion Router) została stworzona przez specjalistów z amerykańskiej marynarki wojennej. Jej celem było umożliwienie tajnym agentom rządowym przeglądanie zasobów sieci w pełni anonimowo i bez pozostawienia najmniejszych śladów swojej obecności. W przeciwieństwie do powszechnie znanych sieci, tutaj dane kodowane są, a następnie przesyłane przez ogromną liczbę kolejnych serwerów, uniemożliwiając tym samym namierzenie osoby logującej się z jej poziomu. Inaczej mówiąc, zanim dane trafią z punktu A do punktu B, są wcześniej nieustannie szyfrowane i trafiają do adresata nie bezpośrednio, a drogą okrężną. Informacje zostają rozkodowane w punkcie B dopiero po przejściu przez kilka innych ścieżek.</a:t>
            </a:r>
          </a:p>
        </p:txBody>
      </p:sp>
      <p:pic>
        <p:nvPicPr>
          <p:cNvPr id="3074" name="Picture 2" descr="Znalezione obrazy dla zapytania tor project">
            <a:extLst>
              <a:ext uri="{FF2B5EF4-FFF2-40B4-BE49-F238E27FC236}">
                <a16:creationId xmlns:a16="http://schemas.microsoft.com/office/drawing/2014/main" id="{7FC13D93-D885-4A3D-AB52-558C91C7CE4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000" r="25000"/>
          <a:stretch/>
        </p:blipFill>
        <p:spPr bwMode="auto">
          <a:xfrm>
            <a:off x="9260061" y="2780928"/>
            <a:ext cx="2667000" cy="2667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5392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ytuł 12"/>
          <p:cNvSpPr>
            <a:spLocks noGrp="1"/>
          </p:cNvSpPr>
          <p:nvPr>
            <p:ph type="title"/>
          </p:nvPr>
        </p:nvSpPr>
        <p:spPr>
          <a:xfrm>
            <a:off x="1522413" y="332656"/>
            <a:ext cx="9144001" cy="1371600"/>
          </a:xfrm>
        </p:spPr>
        <p:txBody>
          <a:bodyPr rtlCol="0">
            <a:normAutofit/>
          </a:bodyPr>
          <a:lstStyle/>
          <a:p>
            <a:r>
              <a:rPr lang="pl-PL" dirty="0"/>
              <a:t>Rozwój </a:t>
            </a:r>
            <a:r>
              <a:rPr lang="pl-PL" dirty="0" err="1"/>
              <a:t>seci</a:t>
            </a:r>
            <a:r>
              <a:rPr lang="pl-PL" dirty="0"/>
              <a:t> TOR</a:t>
            </a:r>
          </a:p>
        </p:txBody>
      </p:sp>
      <p:sp>
        <p:nvSpPr>
          <p:cNvPr id="14" name="Zawartość — symbol zastępczy 13"/>
          <p:cNvSpPr>
            <a:spLocks noGrp="1"/>
          </p:cNvSpPr>
          <p:nvPr>
            <p:ph idx="1"/>
          </p:nvPr>
        </p:nvSpPr>
        <p:spPr/>
        <p:txBody>
          <a:bodyPr rtlCol="0">
            <a:normAutofit fontScale="92500"/>
          </a:bodyPr>
          <a:lstStyle/>
          <a:p>
            <a:pPr marL="0" indent="0">
              <a:buNone/>
            </a:pPr>
            <a:r>
              <a:rPr lang="pl-PL" dirty="0"/>
              <a:t>W następnych latach sieć TOR przechodziła kolejne modyfikacje. Najbardziej znane ulepszenia zastosowała amerykańska uczelnia techniczna MIT oraz organizacja </a:t>
            </a:r>
            <a:r>
              <a:rPr lang="pl-PL" dirty="0" err="1"/>
              <a:t>Electronic</a:t>
            </a:r>
            <a:r>
              <a:rPr lang="pl-PL" dirty="0"/>
              <a:t> </a:t>
            </a:r>
            <a:r>
              <a:rPr lang="pl-PL" dirty="0" err="1"/>
              <a:t>Frontier</a:t>
            </a:r>
            <a:r>
              <a:rPr lang="pl-PL" dirty="0"/>
              <a:t> Foundation, mieszcząca się w Kalifornii. Do dziś trudno stwierdzić, czy stworzona przez amerykańską marynarkę wojenną sieć wypłynęła na zewnątrz celowo, czy przypadkiem. Bez wątpienia takie agencje, jak FBI czy NSA byłyby w stanie przejąć TOR. W praktyce może to być niezwykle kosztowny zabieg. Podobnie jak w przypadku protokołu </a:t>
            </a:r>
            <a:r>
              <a:rPr lang="pl-PL" dirty="0" err="1"/>
              <a:t>torrent</a:t>
            </a:r>
            <a:r>
              <a:rPr lang="pl-PL" dirty="0"/>
              <a:t>, tak i tutaj niemały wpływ na zabezpieczenia mają sami użytkownicy. Każdy bowiem może udostępnić własny komputer tak, aby działał jako element sieci TOR. Biorąc pod uwagę bezustanne maskowanie oraz serwery rozłożone na całym globie, całkowite przejęcie to nie tylko koszt liczony w milionach – jeśli nie miliardach – dolarów, ale i lata poświęcone na rozgryzienie wszystkich mechanizmów.</a:t>
            </a:r>
          </a:p>
        </p:txBody>
      </p:sp>
    </p:spTree>
    <p:extLst>
      <p:ext uri="{BB962C8B-B14F-4D97-AF65-F5344CB8AC3E}">
        <p14:creationId xmlns:p14="http://schemas.microsoft.com/office/powerpoint/2010/main" val="4193574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ytuł 12"/>
          <p:cNvSpPr>
            <a:spLocks noGrp="1"/>
          </p:cNvSpPr>
          <p:nvPr>
            <p:ph type="title"/>
          </p:nvPr>
        </p:nvSpPr>
        <p:spPr>
          <a:xfrm>
            <a:off x="1522413" y="332656"/>
            <a:ext cx="9144001" cy="1371600"/>
          </a:xfrm>
        </p:spPr>
        <p:txBody>
          <a:bodyPr rtlCol="0">
            <a:normAutofit/>
          </a:bodyPr>
          <a:lstStyle/>
          <a:p>
            <a:r>
              <a:rPr lang="pl-PL" dirty="0"/>
              <a:t>Sieć TOR rajem dla przestępców?</a:t>
            </a:r>
          </a:p>
        </p:txBody>
      </p:sp>
      <p:sp>
        <p:nvSpPr>
          <p:cNvPr id="14" name="Zawartość — symbol zastępczy 13"/>
          <p:cNvSpPr>
            <a:spLocks noGrp="1"/>
          </p:cNvSpPr>
          <p:nvPr>
            <p:ph idx="1"/>
          </p:nvPr>
        </p:nvSpPr>
        <p:spPr>
          <a:xfrm>
            <a:off x="2998068" y="1988840"/>
            <a:ext cx="9073008" cy="4536504"/>
          </a:xfrm>
        </p:spPr>
        <p:txBody>
          <a:bodyPr rtlCol="0">
            <a:normAutofit fontScale="85000" lnSpcReduction="10000"/>
          </a:bodyPr>
          <a:lstStyle/>
          <a:p>
            <a:pPr marL="0" indent="0">
              <a:buNone/>
            </a:pPr>
            <a:r>
              <a:rPr lang="pl-PL" dirty="0"/>
              <a:t>Anonimowość wiąże się ściśle z bezkarnością, a ta generuje wejścia w przeważającej – choć nie jedynej – liczbie do celów, które trudno byłoby osiągnąć w inny sposób. Sieć TOR poza możliwością przeglądania zasobów internetowych w ukryciu umożliwia także dostęp do specjalnych witryn, do których przeciętny użytkownik nie ma dostępu. Wystarczy wymienić choćby takie jak </a:t>
            </a:r>
            <a:r>
              <a:rPr lang="pl-PL" dirty="0" err="1"/>
              <a:t>Silk</a:t>
            </a:r>
            <a:r>
              <a:rPr lang="pl-PL" dirty="0"/>
              <a:t> Road, Black Market </a:t>
            </a:r>
            <a:r>
              <a:rPr lang="pl-PL" dirty="0" err="1"/>
              <a:t>Reloaded</a:t>
            </a:r>
            <a:r>
              <a:rPr lang="pl-PL" dirty="0"/>
              <a:t>, </a:t>
            </a:r>
            <a:r>
              <a:rPr lang="pl-PL" dirty="0" err="1"/>
              <a:t>Sheep</a:t>
            </a:r>
            <a:r>
              <a:rPr lang="pl-PL" dirty="0"/>
              <a:t> Marketplace czy Atlantis. Co znajdziemy w ich zasobach? Zanim przejdziemy na wybraną stronę, wystarczy podać dowolny login i hasło, a następnie otrzymamy dostęp do rozbudowanego forum, podzielonego na dużą liczbę kategorii. Wymienione strony służą jako platformy handlowe, choć trudno tu znaleźć kategorie znane z </a:t>
            </a:r>
            <a:r>
              <a:rPr lang="pl-PL" dirty="0" err="1"/>
              <a:t>ebaya</a:t>
            </a:r>
            <a:r>
              <a:rPr lang="pl-PL" dirty="0"/>
              <a:t> czy Allegro. Zamiast tego mamy dostęp do dziecięcej pornografii, brutalnych zdjęć z wypadków lub morderstw, możliwość anonimowego kupna najrozmaitszych narkotyków, broni, fałszywych dokumentów, kart kredytowych czy poufnych danych. Nie brakuje również oryginalnych usług: zastraszania, wrobienia w popełnienie przestępstwa, podsłuchiwania lub możliwości zmiany tożsamości. Warto dodać, że jedyną obowiązującą walutą w sieci TOR są </a:t>
            </a:r>
            <a:r>
              <a:rPr lang="pl-PL" dirty="0" err="1"/>
              <a:t>Bitcoiny</a:t>
            </a:r>
            <a:r>
              <a:rPr lang="pl-PL" dirty="0"/>
              <a:t>, co dodatkowo zwiększa bezpieczeństwo przy anonimowych transakcjach – jako ciekawostka, 1 </a:t>
            </a:r>
            <a:r>
              <a:rPr lang="pl-PL" dirty="0" err="1"/>
              <a:t>Bitcoin</a:t>
            </a:r>
            <a:r>
              <a:rPr lang="pl-PL" dirty="0"/>
              <a:t> dla kursu  z dnia 06.06.2018 to 27325,10 zł  według giełdy  </a:t>
            </a:r>
            <a:r>
              <a:rPr lang="pl-PL" dirty="0" err="1"/>
              <a:t>BitBay</a:t>
            </a:r>
            <a:r>
              <a:rPr lang="pl-PL" dirty="0"/>
              <a:t> .</a:t>
            </a:r>
          </a:p>
        </p:txBody>
      </p:sp>
      <p:pic>
        <p:nvPicPr>
          <p:cNvPr id="1026" name="Picture 2" descr="Znalezione obrazy dla zapytania tor onion meme">
            <a:extLst>
              <a:ext uri="{FF2B5EF4-FFF2-40B4-BE49-F238E27FC236}">
                <a16:creationId xmlns:a16="http://schemas.microsoft.com/office/drawing/2014/main" id="{D11396E5-C24F-4A90-AEF6-2C7D20FBDA4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452" y="1894500"/>
            <a:ext cx="2770137" cy="16002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8" name="Picture 4" descr="Znalezione obrazy dla zapytania Sheep Marketplace">
            <a:extLst>
              <a:ext uri="{FF2B5EF4-FFF2-40B4-BE49-F238E27FC236}">
                <a16:creationId xmlns:a16="http://schemas.microsoft.com/office/drawing/2014/main" id="{56D7718E-FFDE-4BAB-8D3B-AAA62465EC61}"/>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7056" y="3494725"/>
            <a:ext cx="2696533" cy="268782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2344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ytuł 12"/>
          <p:cNvSpPr>
            <a:spLocks noGrp="1"/>
          </p:cNvSpPr>
          <p:nvPr>
            <p:ph type="title"/>
          </p:nvPr>
        </p:nvSpPr>
        <p:spPr>
          <a:xfrm>
            <a:off x="1522413" y="332656"/>
            <a:ext cx="9144001" cy="1371600"/>
          </a:xfrm>
        </p:spPr>
        <p:txBody>
          <a:bodyPr rtlCol="0">
            <a:normAutofit/>
          </a:bodyPr>
          <a:lstStyle/>
          <a:p>
            <a:r>
              <a:rPr lang="pl-PL" dirty="0"/>
              <a:t>Sieć TOR w służbie dobra?</a:t>
            </a:r>
          </a:p>
        </p:txBody>
      </p:sp>
      <p:sp>
        <p:nvSpPr>
          <p:cNvPr id="14" name="Zawartość — symbol zastępczy 13"/>
          <p:cNvSpPr>
            <a:spLocks noGrp="1"/>
          </p:cNvSpPr>
          <p:nvPr>
            <p:ph idx="1"/>
          </p:nvPr>
        </p:nvSpPr>
        <p:spPr>
          <a:xfrm>
            <a:off x="2926060" y="1988840"/>
            <a:ext cx="9134391" cy="4114801"/>
          </a:xfrm>
        </p:spPr>
        <p:txBody>
          <a:bodyPr rtlCol="0">
            <a:normAutofit fontScale="92500" lnSpcReduction="10000"/>
          </a:bodyPr>
          <a:lstStyle/>
          <a:p>
            <a:pPr marL="0" indent="0">
              <a:buNone/>
            </a:pPr>
            <a:r>
              <a:rPr lang="pl-PL" dirty="0"/>
              <a:t>Korzystanie z sieci TOR wcale nie musi wiązać się z działalnością przestępczą. To także doskonałe miejsce dla wszystkich osób, które chcą bez zdradzania swojej tożsamości podzielić się ze światem wiadomościami, które w tradycyjnym kanale informacyjnym zostałyby utajnione. Nie brakuje tu dziennikarzy, prezentujących prawdziwe i szokujące doniesienia zacierane przez władze. Znajdziemy tu również dysydentów politycznych oraz organizacje społeczne, które walczą o swoje prawa. Nielegalne działania korporacji, służb, a nawet mafii? Również tego rodzaje informacje można tam znaleźć. Przykładem głośnego działania w słusznej sprawie jest akcja zorganizowana przez Mauretańczyka </a:t>
            </a:r>
            <a:r>
              <a:rPr lang="pl-PL" dirty="0" err="1"/>
              <a:t>Nassera</a:t>
            </a:r>
            <a:r>
              <a:rPr lang="pl-PL" dirty="0"/>
              <a:t> </a:t>
            </a:r>
            <a:r>
              <a:rPr lang="pl-PL" dirty="0" err="1"/>
              <a:t>Weddady'ego</a:t>
            </a:r>
            <a:r>
              <a:rPr lang="pl-PL" dirty="0"/>
              <a:t>, który za pośrednictwem sieci TOR rozpoczął walkę z praktykowanym w Mauretanii niewolnictwem. Podobnych przykładów można znaleźć więcej, ale są pilnie strzeżone – osoby ujawniające szokujące informacje są bowiem stale narażone na utratę życia.</a:t>
            </a:r>
          </a:p>
        </p:txBody>
      </p:sp>
      <p:pic>
        <p:nvPicPr>
          <p:cNvPr id="4098" name="Picture 2" descr="Znalezione obrazy dla zapytania truth about world">
            <a:extLst>
              <a:ext uri="{FF2B5EF4-FFF2-40B4-BE49-F238E27FC236}">
                <a16:creationId xmlns:a16="http://schemas.microsoft.com/office/drawing/2014/main" id="{1BB7D96A-175B-45CC-94AE-FECDF63F01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381" y="2072441"/>
            <a:ext cx="2707504" cy="361000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8987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ytuł 12"/>
          <p:cNvSpPr>
            <a:spLocks noGrp="1"/>
          </p:cNvSpPr>
          <p:nvPr>
            <p:ph type="title"/>
          </p:nvPr>
        </p:nvSpPr>
        <p:spPr>
          <a:xfrm>
            <a:off x="1522413" y="332656"/>
            <a:ext cx="9144001" cy="1371600"/>
          </a:xfrm>
        </p:spPr>
        <p:txBody>
          <a:bodyPr rtlCol="0">
            <a:normAutofit/>
          </a:bodyPr>
          <a:lstStyle/>
          <a:p>
            <a:r>
              <a:rPr lang="pl-PL" dirty="0"/>
              <a:t>Sieć TOR idealnym narzędziem marketingowym?</a:t>
            </a:r>
          </a:p>
        </p:txBody>
      </p:sp>
      <p:sp>
        <p:nvSpPr>
          <p:cNvPr id="14" name="Zawartość — symbol zastępczy 13"/>
          <p:cNvSpPr>
            <a:spLocks noGrp="1"/>
          </p:cNvSpPr>
          <p:nvPr>
            <p:ph idx="1"/>
          </p:nvPr>
        </p:nvSpPr>
        <p:spPr>
          <a:xfrm>
            <a:off x="2638028" y="1916832"/>
            <a:ext cx="9134391" cy="4114801"/>
          </a:xfrm>
        </p:spPr>
        <p:txBody>
          <a:bodyPr rtlCol="0">
            <a:normAutofit/>
          </a:bodyPr>
          <a:lstStyle/>
          <a:p>
            <a:pPr marL="0" indent="0">
              <a:buNone/>
            </a:pPr>
            <a:r>
              <a:rPr lang="pl-PL" dirty="0"/>
              <a:t>Sieć TOR używana jest również jako kopalnia wiedzy, której nawet taki gigant jak Google nie jest w stanie ogarnąć. Takie serwisy jak Virtual Library czy </a:t>
            </a:r>
            <a:r>
              <a:rPr lang="pl-PL" dirty="0" err="1"/>
              <a:t>Infomine</a:t>
            </a:r>
            <a:r>
              <a:rPr lang="pl-PL" dirty="0"/>
              <a:t> zawierają informacje praktycznie na każdy temat – zarówno dotyczące miejsc, zagadnień naukowych, jak i ludzi. W tym ostatnim przypadku nie trzeba chyba podkreślać, jak niezbadanym jeszcze w pełni narzędziem marketingowym może być TOR. W przypadku wyszukiwarki 123people możliwe jest znalezienie niemal pełnych informacji o dowolnej osobie na świecie – od trzech lat dostępna jest również w Polsce. Wystarczy wpisać pełne dane i jeśli choć raz ktokolwiek zostawił ślad aktywności w Internecie, to bez trudu będzie można go namierzyć – oczywiście bardziej precyzyjnie niż Google czy Yahoo.</a:t>
            </a:r>
          </a:p>
        </p:txBody>
      </p:sp>
      <p:pic>
        <p:nvPicPr>
          <p:cNvPr id="5122" name="Picture 2" descr="Znalezione obrazy dla zapytania information">
            <a:extLst>
              <a:ext uri="{FF2B5EF4-FFF2-40B4-BE49-F238E27FC236}">
                <a16:creationId xmlns:a16="http://schemas.microsoft.com/office/drawing/2014/main" id="{772041E4-B853-4378-BC4A-EE96A72E7CB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18" r="60020"/>
          <a:stretch/>
        </p:blipFill>
        <p:spPr bwMode="auto">
          <a:xfrm>
            <a:off x="34528" y="2021607"/>
            <a:ext cx="2603500" cy="390525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6855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rtlCol="0"/>
          <a:lstStyle/>
          <a:p>
            <a:r>
              <a:rPr lang="pl-PL" dirty="0"/>
              <a:t>17 przykazań użytkowników sieci TOR</a:t>
            </a:r>
            <a:br>
              <a:rPr lang="pl-PL" dirty="0"/>
            </a:br>
            <a:endParaRPr lang="pl-PL" dirty="0"/>
          </a:p>
        </p:txBody>
      </p:sp>
      <p:sp>
        <p:nvSpPr>
          <p:cNvPr id="3" name="pole tekstowe 2">
            <a:extLst>
              <a:ext uri="{FF2B5EF4-FFF2-40B4-BE49-F238E27FC236}">
                <a16:creationId xmlns:a16="http://schemas.microsoft.com/office/drawing/2014/main" id="{D695CDAA-ECD2-4C03-936D-742A952D13B7}"/>
              </a:ext>
            </a:extLst>
          </p:cNvPr>
          <p:cNvSpPr txBox="1"/>
          <p:nvPr/>
        </p:nvSpPr>
        <p:spPr>
          <a:xfrm>
            <a:off x="1197868" y="1502688"/>
            <a:ext cx="9793088" cy="4524315"/>
          </a:xfrm>
          <a:prstGeom prst="rect">
            <a:avLst/>
          </a:prstGeom>
          <a:noFill/>
        </p:spPr>
        <p:txBody>
          <a:bodyPr wrap="square" rtlCol="0">
            <a:spAutoFit/>
          </a:bodyPr>
          <a:lstStyle/>
          <a:p>
            <a:pPr marL="342900" indent="-342900" fontAlgn="base">
              <a:buFont typeface="+mj-lt"/>
              <a:buAutoNum type="arabicPeriod"/>
            </a:pPr>
            <a:r>
              <a:rPr lang="pl-PL" b="1" dirty="0"/>
              <a:t>Bezwzględnie szyfruj wszystkie dane i nośniki związane z TOR</a:t>
            </a:r>
            <a:r>
              <a:rPr lang="pl-PL" dirty="0"/>
              <a:t> (dyski twarde, </a:t>
            </a:r>
            <a:r>
              <a:rPr lang="pl-PL" dirty="0" err="1"/>
              <a:t>pen</a:t>
            </a:r>
            <a:r>
              <a:rPr lang="pl-PL" dirty="0"/>
              <a:t> </a:t>
            </a:r>
            <a:r>
              <a:rPr lang="pl-PL" dirty="0" err="1"/>
              <a:t>drive'y</a:t>
            </a:r>
            <a:r>
              <a:rPr lang="pl-PL" dirty="0"/>
              <a:t> itp.). Każdy nośnik powinien być szyfrowany innym kluczem/hasłem. </a:t>
            </a:r>
          </a:p>
          <a:p>
            <a:pPr marL="342900" indent="-342900" fontAlgn="base">
              <a:buFont typeface="+mj-lt"/>
              <a:buAutoNum type="arabicPeriod"/>
            </a:pPr>
            <a:r>
              <a:rPr lang="pl-PL" dirty="0"/>
              <a:t>Używaj TOR tylko na wydzielonej infrastrukturze IT, fizycznie odseparowanej od Twojego normalnego komputera. Maszyna wirtualna nie wystarczy, idealna sytuacja to przynajmniej 3 osobne komputery i dodatkowy router.</a:t>
            </a:r>
          </a:p>
          <a:p>
            <a:pPr marL="342900" indent="-342900" fontAlgn="base">
              <a:buFont typeface="+mj-lt"/>
              <a:buAutoNum type="arabicPeriod"/>
            </a:pPr>
            <a:r>
              <a:rPr lang="pl-PL" dirty="0"/>
              <a:t>Nie używaj TOR na laptopie, chyba że ma całkowicie wyjętą baterię i jest na stałe przypięty w jednym miejscu, jako komputer stacjonarny. Nie wynoś komputerów i nośników związanych z TOR poza zaufany lokal, w którym pracujesz.</a:t>
            </a:r>
          </a:p>
          <a:p>
            <a:pPr marL="342900" indent="-342900" fontAlgn="base">
              <a:buFont typeface="+mj-lt"/>
              <a:buAutoNum type="arabicPeriod"/>
            </a:pPr>
            <a:r>
              <a:rPr lang="pl-PL" b="1" dirty="0"/>
              <a:t>Nie daj się zaskoczyć z włączonymi komputerami i rozszyfrowanymi nośnikami danych</a:t>
            </a:r>
            <a:r>
              <a:rPr lang="pl-PL" dirty="0"/>
              <a:t>. Zasilaj je za pośrednictwem tzw. </a:t>
            </a:r>
            <a:r>
              <a:rPr lang="pl-PL" dirty="0" err="1"/>
              <a:t>killswitchy</a:t>
            </a:r>
            <a:r>
              <a:rPr lang="pl-PL" dirty="0"/>
              <a:t>, umożliwiających odcięcie zasilania i wyłączenie komputerów jednym ruchem ręki, oraz automatycznie w przypadku wyłamania drzwi wejściowych. </a:t>
            </a:r>
          </a:p>
          <a:p>
            <a:pPr marL="342900" indent="-342900" fontAlgn="base">
              <a:buFont typeface="+mj-lt"/>
              <a:buAutoNum type="arabicPeriod"/>
            </a:pPr>
            <a:r>
              <a:rPr lang="pl-PL" dirty="0"/>
              <a:t>Nigdy nie przenoś danych i nośników z komputerów związanych z TOR do Twojego normalnego komputera. Niech to, co robiłeś w TOR, pozostanie tylko w Twojej głowie, oraz na nośnikach schowanych w bezpiecznych miejscach - ale nadal podłączanych w razie czego tylko do komputerów przeznaczonych do użytku z TOR.</a:t>
            </a:r>
          </a:p>
          <a:p>
            <a:endParaRPr lang="pl-PL" dirty="0"/>
          </a:p>
        </p:txBody>
      </p:sp>
    </p:spTree>
    <p:extLst>
      <p:ext uri="{BB962C8B-B14F-4D97-AF65-F5344CB8AC3E}">
        <p14:creationId xmlns:p14="http://schemas.microsoft.com/office/powerpoint/2010/main" val="3428207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rtlCol="0"/>
          <a:lstStyle/>
          <a:p>
            <a:r>
              <a:rPr lang="pl-PL" dirty="0"/>
              <a:t>17 przykazań użytkowników sieci TOR</a:t>
            </a:r>
            <a:br>
              <a:rPr lang="pl-PL" dirty="0"/>
            </a:br>
            <a:endParaRPr lang="pl-PL" dirty="0"/>
          </a:p>
        </p:txBody>
      </p:sp>
      <p:sp>
        <p:nvSpPr>
          <p:cNvPr id="3" name="pole tekstowe 2">
            <a:extLst>
              <a:ext uri="{FF2B5EF4-FFF2-40B4-BE49-F238E27FC236}">
                <a16:creationId xmlns:a16="http://schemas.microsoft.com/office/drawing/2014/main" id="{D695CDAA-ECD2-4C03-936D-742A952D13B7}"/>
              </a:ext>
            </a:extLst>
          </p:cNvPr>
          <p:cNvSpPr txBox="1"/>
          <p:nvPr/>
        </p:nvSpPr>
        <p:spPr>
          <a:xfrm>
            <a:off x="1197868" y="1268760"/>
            <a:ext cx="9793088" cy="5293757"/>
          </a:xfrm>
          <a:prstGeom prst="rect">
            <a:avLst/>
          </a:prstGeom>
          <a:noFill/>
        </p:spPr>
        <p:txBody>
          <a:bodyPr wrap="square" rtlCol="0">
            <a:spAutoFit/>
          </a:bodyPr>
          <a:lstStyle/>
          <a:p>
            <a:pPr marL="342900" indent="-342900" fontAlgn="base">
              <a:buFont typeface="+mj-lt"/>
              <a:buAutoNum type="arabicPeriod" startAt="6"/>
            </a:pPr>
            <a:r>
              <a:rPr lang="pl-PL" sz="1600" dirty="0"/>
              <a:t>Nie pracuj na komputerach związanych z TOR jako administrator. Pracuj na zwykłych kontach, a uprawnienia administratora uzyskuj za pomocą </a:t>
            </a:r>
            <a:r>
              <a:rPr lang="pl-PL" sz="1600" dirty="0" err="1"/>
              <a:t>su</a:t>
            </a:r>
            <a:r>
              <a:rPr lang="pl-PL" sz="1600" dirty="0"/>
              <a:t>/</a:t>
            </a:r>
            <a:r>
              <a:rPr lang="pl-PL" sz="1600" dirty="0" err="1"/>
              <a:t>sudo</a:t>
            </a:r>
            <a:r>
              <a:rPr lang="pl-PL" sz="1600" dirty="0"/>
              <a:t> tylko na potrzeby wykonania danej czynności administracyjnej. Co jakiś czas </a:t>
            </a:r>
            <a:r>
              <a:rPr lang="pl-PL" sz="1600" dirty="0" err="1"/>
              <a:t>reinstaluj</a:t>
            </a:r>
            <a:r>
              <a:rPr lang="pl-PL" sz="1600" dirty="0"/>
              <a:t> od zera całe oprogramowanie używane z TOR, twórz nowe konta, konfiguruj na nich od początku przeglądarkę itd. </a:t>
            </a:r>
          </a:p>
          <a:p>
            <a:pPr marL="342900" indent="-342900" fontAlgn="base">
              <a:buFont typeface="+mj-lt"/>
              <a:buAutoNum type="arabicPeriod" startAt="7"/>
            </a:pPr>
            <a:r>
              <a:rPr lang="pl-PL" sz="1600" dirty="0"/>
              <a:t>Przyjrzyj się oprogramowaniu typu Tor </a:t>
            </a:r>
            <a:r>
              <a:rPr lang="pl-PL" sz="1600" dirty="0" err="1"/>
              <a:t>Browser</a:t>
            </a:r>
            <a:r>
              <a:rPr lang="pl-PL" sz="1600" dirty="0"/>
              <a:t>. Używaj na komputerach związanych z TOR albo takiego oprogramowania, albo standardowego, ale skonfigurowanego w analogiczny sposób, tj. wyłączone ciastka, wyłączone różne </a:t>
            </a:r>
            <a:r>
              <a:rPr lang="pl-PL" sz="1600" dirty="0" err="1"/>
              <a:t>pluginy</a:t>
            </a:r>
            <a:r>
              <a:rPr lang="pl-PL" sz="1600" dirty="0"/>
              <a:t> do przeglądarki itd.</a:t>
            </a:r>
          </a:p>
          <a:p>
            <a:pPr marL="342900" indent="-342900" fontAlgn="base">
              <a:buFont typeface="+mj-lt"/>
              <a:buAutoNum type="arabicPeriod" startAt="8"/>
            </a:pPr>
            <a:r>
              <a:rPr lang="pl-PL" sz="1600" dirty="0"/>
              <a:t>Zwracaj uwagę na to, czy łączysz się z poszczególnymi stronami przez połączenie http (nieszyfrowane), czy </a:t>
            </a:r>
            <a:r>
              <a:rPr lang="pl-PL" sz="1600" dirty="0" err="1"/>
              <a:t>https</a:t>
            </a:r>
            <a:r>
              <a:rPr lang="pl-PL" sz="1600" dirty="0"/>
              <a:t> (szyfrowane). Unikaj stron bez obsługi </a:t>
            </a:r>
            <a:r>
              <a:rPr lang="pl-PL" sz="1600" dirty="0" err="1"/>
              <a:t>https</a:t>
            </a:r>
            <a:r>
              <a:rPr lang="pl-PL" sz="1600" dirty="0"/>
              <a:t>, w szczególności nie pobieraj z nich dużych plików (większych niż kilka megabajtów) i nie wypełniaj na nich jakichkolwiek formularzy.</a:t>
            </a:r>
          </a:p>
          <a:p>
            <a:pPr marL="342900" indent="-342900" fontAlgn="base">
              <a:buFont typeface="+mj-lt"/>
              <a:buAutoNum type="arabicPeriod" startAt="9"/>
            </a:pPr>
            <a:r>
              <a:rPr lang="pl-PL" sz="1600" dirty="0"/>
              <a:t>Jeśli chcesz używać z TOR oprogramowania do obróbki grafiki, do składu tekstu itp., bądź niestandardowych czcionek, rób to wyłącznie na kolejnym, dedykowanym do tego komputerze. Upewnij się, że na głównej stacji roboczej do TOR nie ma zainstalowanych żadnych niestandardowych czcionek.</a:t>
            </a:r>
          </a:p>
          <a:p>
            <a:pPr marL="342900" indent="-342900" fontAlgn="base">
              <a:buFont typeface="+mj-lt"/>
              <a:buAutoNum type="arabicPeriod" startAt="10"/>
            </a:pPr>
            <a:r>
              <a:rPr lang="pl-PL" sz="1600" dirty="0"/>
              <a:t>Nie uruchamiaj żadnego oprogramowania ściągniętego przez TOR - nawet tego podpisanego cyfrowo (może ono wpływać na konfigurację komputera, np. modyfikując działanie przeglądarki, i posłużyć do identyfikacji Twojego komputera). Jeśli naprawdę musisz, rób to na kolejnym, dedykowanym do tego komputerze, uruchamianym z Live CD i wyłączanym po każdym użyciu.</a:t>
            </a:r>
          </a:p>
          <a:p>
            <a:pPr marL="342900" indent="-342900" fontAlgn="base">
              <a:buFont typeface="+mj-lt"/>
              <a:buAutoNum type="arabicPeriod" startAt="11"/>
            </a:pPr>
            <a:r>
              <a:rPr lang="pl-PL" sz="1600" dirty="0"/>
              <a:t>Nie ufaj i nie mów nikomu, co robisz w sieci TOR. Nawet żonie i dzieciom. Staraj się nie pić alkoholu (jeśli już, to tylko w niewielkich ilościach i w zaufanym towarzystwie), ani nie używać żadnych substancji wpływających na działanie umysłu.</a:t>
            </a:r>
          </a:p>
          <a:p>
            <a:endParaRPr lang="pl-PL" dirty="0"/>
          </a:p>
        </p:txBody>
      </p:sp>
    </p:spTree>
    <p:extLst>
      <p:ext uri="{BB962C8B-B14F-4D97-AF65-F5344CB8AC3E}">
        <p14:creationId xmlns:p14="http://schemas.microsoft.com/office/powerpoint/2010/main" val="2182172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Niebieski tunel cyfrowy 16:9">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9411893_TF02895261_TF02895261.potx" id="{14CCE596-AA37-43C2-B98C-813FCDA8645F}" vid="{D6541014-4DA5-4F9D-A429-DBC462091ED2}"/>
    </a:ext>
  </a:extLst>
</a:theme>
</file>

<file path=ppt/theme/theme2.xml><?xml version="1.0" encoding="utf-8"?>
<a:theme xmlns:a="http://schemas.openxmlformats.org/drawingml/2006/main" name="Motyw pakietu Offic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Motyw pakietu Offic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true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1564227</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Take your audience through a digital tunnel where they'll  burst through to the other side and see the information you want to present. Show them lists, charts, tables, SmartArt,  and pictures using a variety of layouts in widescreen (16X9) format. This design works well for subjects on science and technology, computers, communication, and more.   
</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2012-05-11T02:04:00+00:00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2029-01-01T08:00:00+00:00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TP102895246</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835483</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REDMOND\v-vaddu</DisplayName>
        <AccountId>2567</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15</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3.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2CCB507-0646-4A50-A4F7-7F385079D5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0E41224-0370-4595-877C-23316CD80004}">
  <ds:schemaRefs>
    <ds:schemaRef ds:uri="http://schemas.microsoft.com/office/2006/metadata/properties"/>
    <ds:schemaRef ds:uri="http://schemas.microsoft.com/office/infopath/2007/PartnerControls"/>
    <ds:schemaRef ds:uri="4873beb7-5857-4685-be1f-d57550cc96cc"/>
  </ds:schemaRefs>
</ds:datastoreItem>
</file>

<file path=customXml/itemProps3.xml><?xml version="1.0" encoding="utf-8"?>
<ds:datastoreItem xmlns:ds="http://schemas.openxmlformats.org/officeDocument/2006/customXml" ds:itemID="{74228E6B-D70C-44BB-A81F-A245495F612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1407</Words>
  <Application>Microsoft Office PowerPoint</Application>
  <PresentationFormat>Niestandardowy</PresentationFormat>
  <Paragraphs>38</Paragraphs>
  <Slides>13</Slides>
  <Notes>0</Notes>
  <HiddenSlides>0</HiddenSlides>
  <MMClips>0</MMClips>
  <ScaleCrop>false</ScaleCrop>
  <HeadingPairs>
    <vt:vector size="6" baseType="variant">
      <vt:variant>
        <vt:lpstr>Używane czcionki</vt:lpstr>
      </vt:variant>
      <vt:variant>
        <vt:i4>2</vt:i4>
      </vt:variant>
      <vt:variant>
        <vt:lpstr>Motyw</vt:lpstr>
      </vt:variant>
      <vt:variant>
        <vt:i4>1</vt:i4>
      </vt:variant>
      <vt:variant>
        <vt:lpstr>Tytuły slajdów</vt:lpstr>
      </vt:variant>
      <vt:variant>
        <vt:i4>13</vt:i4>
      </vt:variant>
    </vt:vector>
  </HeadingPairs>
  <TitlesOfParts>
    <vt:vector size="16" baseType="lpstr">
      <vt:lpstr>Arial</vt:lpstr>
      <vt:lpstr>Corbel</vt:lpstr>
      <vt:lpstr>Niebieski tunel cyfrowy 16:9</vt:lpstr>
      <vt:lpstr>Sieć TOR</vt:lpstr>
      <vt:lpstr>Co to jest TOR i jak działa?</vt:lpstr>
      <vt:lpstr>Co to jest TOR i jak działa?</vt:lpstr>
      <vt:lpstr>Rozwój seci TOR</vt:lpstr>
      <vt:lpstr>Sieć TOR rajem dla przestępców?</vt:lpstr>
      <vt:lpstr>Sieć TOR w służbie dobra?</vt:lpstr>
      <vt:lpstr>Sieć TOR idealnym narzędziem marketingowym?</vt:lpstr>
      <vt:lpstr>17 przykazań użytkowników sieci TOR </vt:lpstr>
      <vt:lpstr>17 przykazań użytkowników sieci TOR </vt:lpstr>
      <vt:lpstr>17 przykazań użytkowników sieci TOR </vt:lpstr>
      <vt:lpstr>17 przykazań użytkowników sieci TOR </vt:lpstr>
      <vt:lpstr>Sieć TOR – największy czarny rynek czy przyszłość Internetu?</vt:lpstr>
      <vt:lpstr>Koniec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2018-06-06T16:45:40Z</dcterms:created>
  <dcterms:modified xsi:type="dcterms:W3CDTF">2018-06-06T19:31:51Z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