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157C530-43BF-4C87-9562-F56AB16AC7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39B7DCE-6055-488F-8D0B-CD0A3B9F43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1510259-4B92-47A0-B41F-D855C0F0B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9162C-C2A3-471C-ABCF-868C503E82F7}" type="datetimeFigureOut">
              <a:rPr lang="pl-PL" smtClean="0"/>
              <a:t>10.05.2019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4956562-0932-49DF-AB89-EF3FC07C2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31ED847-B0F1-4EAF-99EA-D05A6B2A8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75621-CF9D-476C-9F18-838ED68D4F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11803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88EC0F1-CCBE-4E56-B45C-A4F5CF5F4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094FBB53-D6CE-4D06-A989-D27089C2F5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F23098C-DF40-4234-974D-BA1260F84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9162C-C2A3-471C-ABCF-868C503E82F7}" type="datetimeFigureOut">
              <a:rPr lang="pl-PL" smtClean="0"/>
              <a:t>10.05.2019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788FEFD-F034-4757-9424-74BB0ACB9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DDE7215-46FC-4283-9275-0A8CE4FF6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75621-CF9D-476C-9F18-838ED68D4F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868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E589A31D-113E-4F8C-B7B8-5716157049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38676626-8A27-40F3-A5BD-2D4D292199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E5FB7D8-3F57-4520-8A53-9EAFD2C94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9162C-C2A3-471C-ABCF-868C503E82F7}" type="datetimeFigureOut">
              <a:rPr lang="pl-PL" smtClean="0"/>
              <a:t>10.05.2019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779E66C-A604-4A8A-8B67-6D90C1AFC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82D7A8F-1018-45AA-A8FB-D766E055A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75621-CF9D-476C-9F18-838ED68D4F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48309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CB2A4EA-AD5C-4C78-B639-9C622D4A7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9206F14-1315-4BDA-BD83-2C37E51E34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2F8F8C9-B1B4-4132-9CA4-5C435D651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9162C-C2A3-471C-ABCF-868C503E82F7}" type="datetimeFigureOut">
              <a:rPr lang="pl-PL" smtClean="0"/>
              <a:t>10.05.2019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20AF1ED-3BC2-488F-A41E-24CE3912C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B0A7007-1146-4BA4-B1C9-7E2828A62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75621-CF9D-476C-9F18-838ED68D4F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45066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3E085B0-799E-433E-8849-3AFE4174C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73499F6-61A3-4F5B-A0DB-DE081137C1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40F1E33-E8C2-470D-847D-BF394C2A8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9162C-C2A3-471C-ABCF-868C503E82F7}" type="datetimeFigureOut">
              <a:rPr lang="pl-PL" smtClean="0"/>
              <a:t>10.05.2019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78408CF-DEB8-4BEB-8091-37B65CF62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3554DB5-BA58-456A-BE82-E5828CC88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75621-CF9D-476C-9F18-838ED68D4F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63849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B9D0791-8F71-41DC-AD71-8C95007E4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BED7417-9BF8-4BB1-BEC4-F9F4B0FA06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BD0BC677-8A5F-4F25-8D05-69C0BD120B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860D9295-CA4C-450F-8E9B-565AEEA36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9162C-C2A3-471C-ABCF-868C503E82F7}" type="datetimeFigureOut">
              <a:rPr lang="pl-PL" smtClean="0"/>
              <a:t>10.05.2019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7CE9CA4C-C460-43BF-BD4F-4FC884845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8B1E058-2306-442C-982B-A1C1C5113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75621-CF9D-476C-9F18-838ED68D4F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38308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B7FA5D3-7488-48C7-8996-26387A39A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15ECE7D-FA8F-4018-BCBE-167D2F99DF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BD66C0A7-C9E3-481A-A152-4032EBC0BF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3F312FB5-5F42-4D65-848A-3AF875F4F4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A34E7163-1436-41FC-B22B-CFC4DAE2E0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411AB6D5-47F1-4CEB-9B29-F37B5371D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9162C-C2A3-471C-ABCF-868C503E82F7}" type="datetimeFigureOut">
              <a:rPr lang="pl-PL" smtClean="0"/>
              <a:t>10.05.2019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7EDAFB1D-0EDA-492D-A3AB-67F623D31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21C3A4F4-317B-439F-A21F-C91A75B19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75621-CF9D-476C-9F18-838ED68D4F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7799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A92A251-94F4-4E3E-9D4F-4E6EA0ADE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8CAAB5E3-71B3-4E6F-B71F-B6FB32652D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9162C-C2A3-471C-ABCF-868C503E82F7}" type="datetimeFigureOut">
              <a:rPr lang="pl-PL" smtClean="0"/>
              <a:t>10.05.2019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A704F2B1-5AA6-4F2E-8E42-47C93A7B8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6258796E-739A-483F-A65A-B24EE047C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75621-CF9D-476C-9F18-838ED68D4F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29503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FF19C2B4-7CA2-4B5A-A4ED-EB770AD6F2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9162C-C2A3-471C-ABCF-868C503E82F7}" type="datetimeFigureOut">
              <a:rPr lang="pl-PL" smtClean="0"/>
              <a:t>10.05.2019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25805A6D-076E-40E5-A7A4-FFF8E5E79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29174B93-4C89-4DB6-9C54-A6639F7C2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75621-CF9D-476C-9F18-838ED68D4F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78962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C85350D-0B0F-47EB-8F08-49C085B797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1327BEC-28DA-4404-8E1D-5A51E002A7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E1A465AD-CEE6-4A42-AAF7-590F1370BE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E94D5698-2195-4DFE-86C7-52A9AF257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9162C-C2A3-471C-ABCF-868C503E82F7}" type="datetimeFigureOut">
              <a:rPr lang="pl-PL" smtClean="0"/>
              <a:t>10.05.2019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726E0888-F0D9-4898-9152-11AA73D57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BAAE96B-CB17-4C3D-9EC6-A09D8F692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75621-CF9D-476C-9F18-838ED68D4F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78964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F24C4A3-282B-49AB-9B15-6287052F4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FAE1B7BE-3C9B-4FE1-AD4E-D5D055BE98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572853E1-A214-4EA1-82A0-9C2DACFF46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7C68D53-89AB-4946-8668-A30C3E7A3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9162C-C2A3-471C-ABCF-868C503E82F7}" type="datetimeFigureOut">
              <a:rPr lang="pl-PL" smtClean="0"/>
              <a:t>10.05.2019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C9ED45C1-6700-42AD-BD03-1E93F4F5E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1B689D03-2AD9-4A75-A975-610EF4096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75621-CF9D-476C-9F18-838ED68D4F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99854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CE11506F-0DB6-40D8-9317-62114CC92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C512E17-5B25-4486-A1F0-9C5CD1C667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035AB1B-DB6C-48CE-A1EA-AF8A0F7F55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C9162C-C2A3-471C-ABCF-868C503E82F7}" type="datetimeFigureOut">
              <a:rPr lang="pl-PL" smtClean="0"/>
              <a:t>10.05.2019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5C2694C-0518-43BE-9576-57FECC81D7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614C9EF-4AD5-4DB6-96CA-ABDB04CBC7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275621-CF9D-476C-9F18-838ED68D4F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64854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21A74D8-8995-44BB-AE7E-135D521DF00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Jądro systemu operacyjnego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0FB5A35B-D5C4-42DD-8FD1-A5A2034C723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Systemy operacyjne</a:t>
            </a:r>
          </a:p>
        </p:txBody>
      </p:sp>
    </p:spTree>
    <p:extLst>
      <p:ext uri="{BB962C8B-B14F-4D97-AF65-F5344CB8AC3E}">
        <p14:creationId xmlns:p14="http://schemas.microsoft.com/office/powerpoint/2010/main" val="26894212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CAEC246-B961-4A70-AB29-12662E5BF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Rodzaje w systemach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4A90C70-5B9E-402A-86BE-8EB2C3B8A4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pl-PL" dirty="0"/>
              <a:t>Jądra monolityczne:</a:t>
            </a:r>
          </a:p>
          <a:p>
            <a:pPr marL="0" indent="0">
              <a:buNone/>
            </a:pPr>
            <a:r>
              <a:rPr lang="pl-PL" dirty="0"/>
              <a:t>Tradycyjne jądra UNIX, jak np. jądra systemów BSD</a:t>
            </a:r>
          </a:p>
          <a:p>
            <a:pPr marL="0" indent="0">
              <a:buNone/>
            </a:pPr>
            <a:r>
              <a:rPr lang="pl-PL" dirty="0"/>
              <a:t>Linux</a:t>
            </a:r>
          </a:p>
          <a:p>
            <a:pPr marL="0" indent="0">
              <a:buNone/>
            </a:pPr>
            <a:r>
              <a:rPr lang="pl-PL" dirty="0"/>
              <a:t>MS-DOS</a:t>
            </a:r>
          </a:p>
          <a:p>
            <a:pPr marL="0" indent="0">
              <a:buNone/>
            </a:pPr>
            <a:r>
              <a:rPr lang="pl-PL" dirty="0"/>
              <a:t>Microsoft Windows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Hybrydowe:</a:t>
            </a:r>
          </a:p>
          <a:p>
            <a:pPr marL="0" indent="0">
              <a:buNone/>
            </a:pPr>
            <a:r>
              <a:rPr lang="pl-PL" dirty="0"/>
              <a:t>Windows NT/2000/XP/Vista/7/8/10</a:t>
            </a:r>
          </a:p>
          <a:p>
            <a:pPr marL="0" indent="0">
              <a:buNone/>
            </a:pPr>
            <a:r>
              <a:rPr lang="pl-PL" dirty="0"/>
              <a:t>Mac OS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err="1"/>
              <a:t>Mikrojądra</a:t>
            </a:r>
            <a:r>
              <a:rPr lang="pl-PL" dirty="0"/>
              <a:t>:</a:t>
            </a:r>
          </a:p>
          <a:p>
            <a:pPr marL="0" indent="0">
              <a:buNone/>
            </a:pPr>
            <a:r>
              <a:rPr lang="pl-PL" dirty="0" err="1"/>
              <a:t>Minix</a:t>
            </a:r>
            <a:endParaRPr lang="pl-PL" dirty="0"/>
          </a:p>
          <a:p>
            <a:pPr marL="0" indent="0">
              <a:buNone/>
            </a:pPr>
            <a:r>
              <a:rPr lang="pl-PL" dirty="0" err="1"/>
              <a:t>MorphOS</a:t>
            </a:r>
            <a:endParaRPr lang="pl-PL" dirty="0"/>
          </a:p>
          <a:p>
            <a:pPr marL="0" indent="0">
              <a:buNone/>
            </a:pPr>
            <a:r>
              <a:rPr lang="pl-PL" dirty="0" err="1"/>
              <a:t>NewOS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524245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C0C04AE-CDF4-4EE7-808A-8697A5D25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Model monolitu</a:t>
            </a:r>
          </a:p>
        </p:txBody>
      </p:sp>
      <p:pic>
        <p:nvPicPr>
          <p:cNvPr id="1026" name="Picture 2" descr="https://upload.wikimedia.org/wikipedia/commons/thumb/2/25/Kernel-pl.svg/300px-Kernel-pl.svg.png">
            <a:extLst>
              <a:ext uri="{FF2B5EF4-FFF2-40B4-BE49-F238E27FC236}">
                <a16:creationId xmlns:a16="http://schemas.microsoft.com/office/drawing/2014/main" id="{F2DF2833-CDC7-408C-A80E-107A1249A39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4719" y="1338262"/>
            <a:ext cx="8122562" cy="4900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99264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ED2232E-0DBE-4C49-8272-52482473D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Model hybrydy</a:t>
            </a:r>
          </a:p>
        </p:txBody>
      </p:sp>
      <p:pic>
        <p:nvPicPr>
          <p:cNvPr id="2050" name="Picture 2" descr="https://upload.wikimedia.org/wikipedia/commons/thumb/3/3c/Kernel-hybrid-pl.svg/1280px-Kernel-hybrid-pl.svg.png">
            <a:extLst>
              <a:ext uri="{FF2B5EF4-FFF2-40B4-BE49-F238E27FC236}">
                <a16:creationId xmlns:a16="http://schemas.microsoft.com/office/drawing/2014/main" id="{93599D62-56E9-4B05-97EE-8FB606B67C7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2782" y="1825625"/>
            <a:ext cx="6646435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6349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6787B54-DA94-4474-89D8-1667892500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Jądro systemu operacyjnego (ang. </a:t>
            </a:r>
            <a:r>
              <a:rPr lang="pl-PL" dirty="0" err="1"/>
              <a:t>kernel</a:t>
            </a:r>
            <a:r>
              <a:rPr lang="pl-PL" dirty="0"/>
              <a:t>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909A49C-6681-4A30-8D1D-CC4423289A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Podstawowa część systemu operacyjnego, która jest odpowiedzialna za wszystkie jego zadania.</a:t>
            </a:r>
          </a:p>
        </p:txBody>
      </p:sp>
    </p:spTree>
    <p:extLst>
      <p:ext uri="{BB962C8B-B14F-4D97-AF65-F5344CB8AC3E}">
        <p14:creationId xmlns:p14="http://schemas.microsoft.com/office/powerpoint/2010/main" val="3473967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AE751DA-A218-4437-801D-81ADE86B9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jądro monolityczne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A652F79-7966-4F73-AF0C-1E61BBA8D4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/>
              <a:t>Często stosowane w systemach typu Unix. Wszystkie zadania są wykonywane przez jądro, będące jednym, dużym programem działającym w trybie jądra. </a:t>
            </a:r>
          </a:p>
          <a:p>
            <a:pPr marL="0" indent="0">
              <a:buNone/>
            </a:pPr>
            <a:r>
              <a:rPr lang="pl-PL" dirty="0"/>
              <a:t>Przykładami takiego jądra mogą być: Linux, </a:t>
            </a:r>
            <a:r>
              <a:rPr lang="pl-PL" dirty="0" err="1"/>
              <a:t>OpenBSD</a:t>
            </a:r>
            <a:r>
              <a:rPr lang="pl-PL" dirty="0"/>
              <a:t>, </a:t>
            </a:r>
            <a:r>
              <a:rPr lang="pl-PL" dirty="0" err="1"/>
              <a:t>FreeBSD</a:t>
            </a:r>
            <a:r>
              <a:rPr lang="pl-PL" dirty="0"/>
              <a:t>, chociaż większość posiada umiejętność dołączania i odłączania modułów (najczęściej zawierających kod sterownika urządzenia lub obsługi potrzebnego w danej chwili systemu plików). </a:t>
            </a:r>
          </a:p>
          <a:p>
            <a:pPr marL="0" indent="0">
              <a:buNone/>
            </a:pPr>
            <a:r>
              <a:rPr lang="pl-PL" dirty="0"/>
              <a:t>Zaletą tej techniki jest prostota, stabilność, łatwość komunikacji pomiędzy różnymi członami jądra (jedna przestrzeń adresowa). </a:t>
            </a:r>
          </a:p>
          <a:p>
            <a:pPr marL="0" indent="0">
              <a:buNone/>
            </a:pPr>
            <a:r>
              <a:rPr lang="pl-PL" dirty="0"/>
              <a:t>Wadą jest, w późniejszym stadium rozwoju projektu, uciążliwość w rozwijaniu programu oraz w znajdywaniu błędów[potrzebny przypis].</a:t>
            </a:r>
          </a:p>
        </p:txBody>
      </p:sp>
    </p:spTree>
    <p:extLst>
      <p:ext uri="{BB962C8B-B14F-4D97-AF65-F5344CB8AC3E}">
        <p14:creationId xmlns:p14="http://schemas.microsoft.com/office/powerpoint/2010/main" val="348730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B52713E-2310-4824-8084-3C6201EC2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Mikrojądro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EC6E9FA-8907-42E8-A276-5285BEEEC1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 tej technice z monolitycznego jądra zostaje tylko jego podstawowa część, a części odpowiedzialne za bardziej wyrafinowane funkcje są wydzielone do funkcjonalnych bloków albo realizowane jako zwykłe procesy w trybie użytkownika.</a:t>
            </a:r>
          </a:p>
        </p:txBody>
      </p:sp>
    </p:spTree>
    <p:extLst>
      <p:ext uri="{BB962C8B-B14F-4D97-AF65-F5344CB8AC3E}">
        <p14:creationId xmlns:p14="http://schemas.microsoft.com/office/powerpoint/2010/main" val="1338793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36C1D92-EA57-4039-BE70-A51B715604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Nanojądro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6C77E8F-38C9-4C58-8B7E-3B8EDEA739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Technika zbliżona do techniki </a:t>
            </a:r>
            <a:r>
              <a:rPr lang="pl-PL" dirty="0" err="1"/>
              <a:t>mikrojądra</a:t>
            </a:r>
            <a:r>
              <a:rPr lang="pl-PL" dirty="0"/>
              <a:t>, różnica w wielkości – </a:t>
            </a:r>
            <a:r>
              <a:rPr lang="pl-PL" dirty="0" err="1"/>
              <a:t>nanokernel</a:t>
            </a:r>
            <a:r>
              <a:rPr lang="pl-PL" dirty="0"/>
              <a:t> jest jeszcze mniejszy.</a:t>
            </a:r>
          </a:p>
        </p:txBody>
      </p:sp>
    </p:spTree>
    <p:extLst>
      <p:ext uri="{BB962C8B-B14F-4D97-AF65-F5344CB8AC3E}">
        <p14:creationId xmlns:p14="http://schemas.microsoft.com/office/powerpoint/2010/main" val="1066661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7344DBE-9BCE-4E37-81B0-546DB6D73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Exokernel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DC7E379-6AAA-4DD7-91E5-1BAF34D0EA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Architektura będąca odmianą </a:t>
            </a:r>
            <a:r>
              <a:rPr lang="pl-PL" dirty="0" err="1"/>
              <a:t>nanojądra</a:t>
            </a:r>
            <a:r>
              <a:rPr lang="pl-PL" dirty="0"/>
              <a:t>. Cechą wyróżniającą jest możliwość zarządzania zasobami systemu przez nieuprzywilejowanego użytkownika, a rola jądra sprowadza się do zabezpieczania zasobów. Przykładem systemu korzystającego z tego typu jądra jest system XOK, zbudowany w MIT </a:t>
            </a:r>
            <a:r>
              <a:rPr lang="pl-PL" dirty="0" err="1"/>
              <a:t>Laboratory</a:t>
            </a:r>
            <a:r>
              <a:rPr lang="pl-PL" dirty="0"/>
              <a:t> for </a:t>
            </a:r>
            <a:r>
              <a:rPr lang="pl-PL" dirty="0" err="1"/>
              <a:t>Computer</a:t>
            </a:r>
            <a:r>
              <a:rPr lang="pl-PL" dirty="0"/>
              <a:t> Science, pracujący na komputerach PC. Wyposażony on został w bibliotekę </a:t>
            </a:r>
            <a:r>
              <a:rPr lang="pl-PL" dirty="0" err="1"/>
              <a:t>ExOS</a:t>
            </a:r>
            <a:r>
              <a:rPr lang="pl-PL" dirty="0"/>
              <a:t>, która implementuje system UNIX i umożliwia uruchamianie większości aplikacji tego systemu.</a:t>
            </a:r>
          </a:p>
        </p:txBody>
      </p:sp>
    </p:spTree>
    <p:extLst>
      <p:ext uri="{BB962C8B-B14F-4D97-AF65-F5344CB8AC3E}">
        <p14:creationId xmlns:p14="http://schemas.microsoft.com/office/powerpoint/2010/main" val="29332839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82150E6-3977-43D0-86D1-A10FA87A7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Cachekernel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A968239-400B-4551-870A-467C70F3E5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 tej technice jądro systemu buforuje obiekty systemowe takie jak wątki czy przestrzenie adresowe tak jak sprzęt komputerowy buforuje pamięć. Jądra aplikacji trybu użytkownika są odpowiedzialne za ładowanie tych danych i ponowne ich zapisanie stosując specyficzne dla danej aplikacji mechanizmy.</a:t>
            </a:r>
          </a:p>
        </p:txBody>
      </p:sp>
    </p:spTree>
    <p:extLst>
      <p:ext uri="{BB962C8B-B14F-4D97-AF65-F5344CB8AC3E}">
        <p14:creationId xmlns:p14="http://schemas.microsoft.com/office/powerpoint/2010/main" val="29982959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8947737-8D1D-441D-9DFC-AE0A93966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Jądro hybrydowe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D92B049-21B0-4C2F-B701-6E6215CCB9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Kompromis między architekturą jądra monolitycznego i </a:t>
            </a:r>
            <a:r>
              <a:rPr lang="pl-PL" dirty="0" err="1"/>
              <a:t>mikrojądra</a:t>
            </a:r>
            <a:r>
              <a:rPr lang="pl-PL" dirty="0"/>
              <a:t>. W krytycznych usługach - np. stos sieci - usługi są na stałe wkompilowane w główny kod jądra, inne usługi pozostają oddzielone od głównego jądra i działają jako serwery (w przestrzeni jądra). Dzięki temu rozwiązaniu możliwe jest zachowanie wydajności jądra monolitycznego dla kluczowych usług. Klasyfikacja ta budzi kontrowersje niektórych programistów.</a:t>
            </a:r>
          </a:p>
        </p:txBody>
      </p:sp>
    </p:spTree>
    <p:extLst>
      <p:ext uri="{BB962C8B-B14F-4D97-AF65-F5344CB8AC3E}">
        <p14:creationId xmlns:p14="http://schemas.microsoft.com/office/powerpoint/2010/main" val="2757787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7C0F78F-8864-453E-B1B4-6552B8BA6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Cechy jądra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0AA1ECD-9D7C-4E7D-B52F-B373262BE1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wielozadaniowość (</a:t>
            </a:r>
            <a:r>
              <a:rPr lang="pl-PL" dirty="0" err="1"/>
              <a:t>wieloprocesowość</a:t>
            </a:r>
            <a:r>
              <a:rPr lang="pl-PL" dirty="0"/>
              <a:t>),</a:t>
            </a:r>
          </a:p>
          <a:p>
            <a:pPr marL="0" indent="0">
              <a:buNone/>
            </a:pPr>
            <a:r>
              <a:rPr lang="pl-PL" dirty="0"/>
              <a:t>wielowątkowość,</a:t>
            </a:r>
          </a:p>
          <a:p>
            <a:pPr marL="0" indent="0">
              <a:buNone/>
            </a:pPr>
            <a:r>
              <a:rPr lang="pl-PL" dirty="0" err="1"/>
              <a:t>wielobieżność</a:t>
            </a:r>
            <a:r>
              <a:rPr lang="pl-PL" dirty="0"/>
              <a:t>,</a:t>
            </a:r>
          </a:p>
          <a:p>
            <a:pPr marL="0" indent="0">
              <a:buNone/>
            </a:pPr>
            <a:r>
              <a:rPr lang="pl-PL" dirty="0"/>
              <a:t>skalowalność,</a:t>
            </a:r>
          </a:p>
          <a:p>
            <a:pPr marL="0" indent="0">
              <a:buNone/>
            </a:pPr>
            <a:r>
              <a:rPr lang="pl-PL" dirty="0"/>
              <a:t>wywłaszczalność.</a:t>
            </a:r>
          </a:p>
        </p:txBody>
      </p:sp>
    </p:spTree>
    <p:extLst>
      <p:ext uri="{BB962C8B-B14F-4D97-AF65-F5344CB8AC3E}">
        <p14:creationId xmlns:p14="http://schemas.microsoft.com/office/powerpoint/2010/main" val="216325946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411</Words>
  <Application>Microsoft Office PowerPoint</Application>
  <PresentationFormat>Panoramiczny</PresentationFormat>
  <Paragraphs>42</Paragraphs>
  <Slides>12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Motyw pakietu Office</vt:lpstr>
      <vt:lpstr>Jądro systemu operacyjnego</vt:lpstr>
      <vt:lpstr>Jądro systemu operacyjnego (ang. kernel)</vt:lpstr>
      <vt:lpstr>jądro monolityczne</vt:lpstr>
      <vt:lpstr>Mikrojądro</vt:lpstr>
      <vt:lpstr>Nanojądro</vt:lpstr>
      <vt:lpstr>Exokernel</vt:lpstr>
      <vt:lpstr>Cachekernel</vt:lpstr>
      <vt:lpstr>Jądro hybrydowe</vt:lpstr>
      <vt:lpstr>Cechy jądra</vt:lpstr>
      <vt:lpstr>Rodzaje w systemach</vt:lpstr>
      <vt:lpstr>Model monolitu</vt:lpstr>
      <vt:lpstr>Model hybrydy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Jądro systemu operacyjnego</dc:title>
  <dc:creator>Damian Radzik</dc:creator>
  <cp:lastModifiedBy>Damian Radzik</cp:lastModifiedBy>
  <cp:revision>2</cp:revision>
  <dcterms:created xsi:type="dcterms:W3CDTF">2019-05-10T14:45:00Z</dcterms:created>
  <dcterms:modified xsi:type="dcterms:W3CDTF">2019-05-10T14:54:27Z</dcterms:modified>
</cp:coreProperties>
</file>