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6" r:id="rId7"/>
    <p:sldId id="261" r:id="rId8"/>
    <p:sldId id="277" r:id="rId9"/>
    <p:sldId id="278" r:id="rId10"/>
    <p:sldId id="279" r:id="rId11"/>
    <p:sldId id="280" r:id="rId12"/>
    <p:sldId id="281"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Radzik" userId="9b6437a5cc3fe03b" providerId="LiveId" clId="{8637BACB-5595-4860-BAB6-EA9DE790E0E4}"/>
    <pc:docChg chg="custSel addSld modSld">
      <pc:chgData name="Damian Radzik" userId="9b6437a5cc3fe03b" providerId="LiveId" clId="{8637BACB-5595-4860-BAB6-EA9DE790E0E4}" dt="2021-05-19T10:37:12.322" v="24" actId="14100"/>
      <pc:docMkLst>
        <pc:docMk/>
      </pc:docMkLst>
      <pc:sldChg chg="addSp delSp modSp mod">
        <pc:chgData name="Damian Radzik" userId="9b6437a5cc3fe03b" providerId="LiveId" clId="{8637BACB-5595-4860-BAB6-EA9DE790E0E4}" dt="2021-05-19T10:35:49.637" v="4" actId="14100"/>
        <pc:sldMkLst>
          <pc:docMk/>
          <pc:sldMk cId="3003690819" sldId="277"/>
        </pc:sldMkLst>
        <pc:spChg chg="mod">
          <ac:chgData name="Damian Radzik" userId="9b6437a5cc3fe03b" providerId="LiveId" clId="{8637BACB-5595-4860-BAB6-EA9DE790E0E4}" dt="2021-05-19T10:35:21.869" v="1" actId="6549"/>
          <ac:spMkLst>
            <pc:docMk/>
            <pc:sldMk cId="3003690819" sldId="277"/>
            <ac:spMk id="2" creationId="{EE0540F8-0F09-48AD-A808-C2233C415158}"/>
          </ac:spMkLst>
        </pc:spChg>
        <pc:spChg chg="add del mod">
          <ac:chgData name="Damian Radzik" userId="9b6437a5cc3fe03b" providerId="LiveId" clId="{8637BACB-5595-4860-BAB6-EA9DE790E0E4}" dt="2021-05-19T10:35:43.044" v="2" actId="931"/>
          <ac:spMkLst>
            <pc:docMk/>
            <pc:sldMk cId="3003690819" sldId="277"/>
            <ac:spMk id="3" creationId="{D896254D-D047-4F3F-8522-CB8F6D454F90}"/>
          </ac:spMkLst>
        </pc:spChg>
        <pc:picChg chg="add mod">
          <ac:chgData name="Damian Radzik" userId="9b6437a5cc3fe03b" providerId="LiveId" clId="{8637BACB-5595-4860-BAB6-EA9DE790E0E4}" dt="2021-05-19T10:35:49.637" v="4" actId="14100"/>
          <ac:picMkLst>
            <pc:docMk/>
            <pc:sldMk cId="3003690819" sldId="277"/>
            <ac:picMk id="5" creationId="{85FA856A-D725-4482-BDC0-5CA6BA0FE02E}"/>
          </ac:picMkLst>
        </pc:picChg>
        <pc:picChg chg="del">
          <ac:chgData name="Damian Radzik" userId="9b6437a5cc3fe03b" providerId="LiveId" clId="{8637BACB-5595-4860-BAB6-EA9DE790E0E4}" dt="2021-05-19T10:35:17.233" v="0" actId="478"/>
          <ac:picMkLst>
            <pc:docMk/>
            <pc:sldMk cId="3003690819" sldId="277"/>
            <ac:picMk id="1026" creationId="{42F9773D-7949-462D-9731-FB92E02858CD}"/>
          </ac:picMkLst>
        </pc:picChg>
      </pc:sldChg>
      <pc:sldChg chg="addSp delSp modSp new mod">
        <pc:chgData name="Damian Radzik" userId="9b6437a5cc3fe03b" providerId="LiveId" clId="{8637BACB-5595-4860-BAB6-EA9DE790E0E4}" dt="2021-05-19T10:36:11.468" v="8" actId="1076"/>
        <pc:sldMkLst>
          <pc:docMk/>
          <pc:sldMk cId="727270107" sldId="278"/>
        </pc:sldMkLst>
        <pc:spChg chg="del">
          <ac:chgData name="Damian Radzik" userId="9b6437a5cc3fe03b" providerId="LiveId" clId="{8637BACB-5595-4860-BAB6-EA9DE790E0E4}" dt="2021-05-19T10:36:06.550" v="6" actId="931"/>
          <ac:spMkLst>
            <pc:docMk/>
            <pc:sldMk cId="727270107" sldId="278"/>
            <ac:spMk id="3" creationId="{912D92FA-4BB8-4EF2-AC55-DDA6A6D4295A}"/>
          </ac:spMkLst>
        </pc:spChg>
        <pc:picChg chg="add mod">
          <ac:chgData name="Damian Radzik" userId="9b6437a5cc3fe03b" providerId="LiveId" clId="{8637BACB-5595-4860-BAB6-EA9DE790E0E4}" dt="2021-05-19T10:36:11.468" v="8" actId="1076"/>
          <ac:picMkLst>
            <pc:docMk/>
            <pc:sldMk cId="727270107" sldId="278"/>
            <ac:picMk id="5" creationId="{CA5EB2FE-9D26-4312-B9D9-325D92AE472B}"/>
          </ac:picMkLst>
        </pc:picChg>
      </pc:sldChg>
      <pc:sldChg chg="addSp delSp modSp new mod">
        <pc:chgData name="Damian Radzik" userId="9b6437a5cc3fe03b" providerId="LiveId" clId="{8637BACB-5595-4860-BAB6-EA9DE790E0E4}" dt="2021-05-19T10:36:37.542" v="14" actId="14100"/>
        <pc:sldMkLst>
          <pc:docMk/>
          <pc:sldMk cId="1716400216" sldId="279"/>
        </pc:sldMkLst>
        <pc:spChg chg="del">
          <ac:chgData name="Damian Radzik" userId="9b6437a5cc3fe03b" providerId="LiveId" clId="{8637BACB-5595-4860-BAB6-EA9DE790E0E4}" dt="2021-05-19T10:36:22.798" v="10" actId="931"/>
          <ac:spMkLst>
            <pc:docMk/>
            <pc:sldMk cId="1716400216" sldId="279"/>
            <ac:spMk id="3" creationId="{562CAC3B-29D0-49B9-8553-3562028E2C03}"/>
          </ac:spMkLst>
        </pc:spChg>
        <pc:spChg chg="add del mod">
          <ac:chgData name="Damian Radzik" userId="9b6437a5cc3fe03b" providerId="LiveId" clId="{8637BACB-5595-4860-BAB6-EA9DE790E0E4}" dt="2021-05-19T10:36:32.051" v="12" actId="931"/>
          <ac:spMkLst>
            <pc:docMk/>
            <pc:sldMk cId="1716400216" sldId="279"/>
            <ac:spMk id="7" creationId="{0E8CEF6F-BAFB-4CEF-9DBE-10448A8F70F5}"/>
          </ac:spMkLst>
        </pc:spChg>
        <pc:picChg chg="add del mod">
          <ac:chgData name="Damian Radzik" userId="9b6437a5cc3fe03b" providerId="LiveId" clId="{8637BACB-5595-4860-BAB6-EA9DE790E0E4}" dt="2021-05-19T10:36:28.185" v="11" actId="478"/>
          <ac:picMkLst>
            <pc:docMk/>
            <pc:sldMk cId="1716400216" sldId="279"/>
            <ac:picMk id="5" creationId="{59122268-0742-499B-9F73-5DE909EA31B2}"/>
          </ac:picMkLst>
        </pc:picChg>
        <pc:picChg chg="add mod">
          <ac:chgData name="Damian Radzik" userId="9b6437a5cc3fe03b" providerId="LiveId" clId="{8637BACB-5595-4860-BAB6-EA9DE790E0E4}" dt="2021-05-19T10:36:37.542" v="14" actId="14100"/>
          <ac:picMkLst>
            <pc:docMk/>
            <pc:sldMk cId="1716400216" sldId="279"/>
            <ac:picMk id="9" creationId="{096E47E0-E0EC-40B7-8884-039201FA3F26}"/>
          </ac:picMkLst>
        </pc:picChg>
      </pc:sldChg>
      <pc:sldChg chg="addSp delSp modSp new mod">
        <pc:chgData name="Damian Radzik" userId="9b6437a5cc3fe03b" providerId="LiveId" clId="{8637BACB-5595-4860-BAB6-EA9DE790E0E4}" dt="2021-05-19T10:36:54.002" v="19" actId="14100"/>
        <pc:sldMkLst>
          <pc:docMk/>
          <pc:sldMk cId="2887850517" sldId="280"/>
        </pc:sldMkLst>
        <pc:spChg chg="del">
          <ac:chgData name="Damian Radzik" userId="9b6437a5cc3fe03b" providerId="LiveId" clId="{8637BACB-5595-4860-BAB6-EA9DE790E0E4}" dt="2021-05-19T10:36:46.683" v="16" actId="931"/>
          <ac:spMkLst>
            <pc:docMk/>
            <pc:sldMk cId="2887850517" sldId="280"/>
            <ac:spMk id="3" creationId="{0BDD9307-457E-4090-AD4D-39B2841F08FC}"/>
          </ac:spMkLst>
        </pc:spChg>
        <pc:picChg chg="add mod">
          <ac:chgData name="Damian Radzik" userId="9b6437a5cc3fe03b" providerId="LiveId" clId="{8637BACB-5595-4860-BAB6-EA9DE790E0E4}" dt="2021-05-19T10:36:54.002" v="19" actId="14100"/>
          <ac:picMkLst>
            <pc:docMk/>
            <pc:sldMk cId="2887850517" sldId="280"/>
            <ac:picMk id="5" creationId="{504D90C4-7281-4E5C-81A8-476CAE7421D3}"/>
          </ac:picMkLst>
        </pc:picChg>
      </pc:sldChg>
      <pc:sldChg chg="addSp delSp modSp new mod">
        <pc:chgData name="Damian Radzik" userId="9b6437a5cc3fe03b" providerId="LiveId" clId="{8637BACB-5595-4860-BAB6-EA9DE790E0E4}" dt="2021-05-19T10:37:12.322" v="24" actId="14100"/>
        <pc:sldMkLst>
          <pc:docMk/>
          <pc:sldMk cId="2320057818" sldId="281"/>
        </pc:sldMkLst>
        <pc:spChg chg="del">
          <ac:chgData name="Damian Radzik" userId="9b6437a5cc3fe03b" providerId="LiveId" clId="{8637BACB-5595-4860-BAB6-EA9DE790E0E4}" dt="2021-05-19T10:37:01.771" v="21" actId="931"/>
          <ac:spMkLst>
            <pc:docMk/>
            <pc:sldMk cId="2320057818" sldId="281"/>
            <ac:spMk id="3" creationId="{30638779-3413-42FF-89DE-6EB5BC9391B3}"/>
          </ac:spMkLst>
        </pc:spChg>
        <pc:picChg chg="add mod">
          <ac:chgData name="Damian Radzik" userId="9b6437a5cc3fe03b" providerId="LiveId" clId="{8637BACB-5595-4860-BAB6-EA9DE790E0E4}" dt="2021-05-19T10:37:12.322" v="24" actId="14100"/>
          <ac:picMkLst>
            <pc:docMk/>
            <pc:sldMk cId="2320057818" sldId="281"/>
            <ac:picMk id="5" creationId="{D71D499D-2CFB-4FD4-ABDB-1CD125CD11B3}"/>
          </ac:picMkLst>
        </pc:picChg>
      </pc:sldChg>
    </pc:docChg>
  </pc:docChgLst>
  <pc:docChgLst>
    <pc:chgData name="Damian Radzik" userId="9b6437a5cc3fe03b" providerId="LiveId" clId="{047850B3-8E2E-42F4-A602-D6C78037A76E}"/>
    <pc:docChg chg="custSel addSld delSld modSld sldOrd">
      <pc:chgData name="Damian Radzik" userId="9b6437a5cc3fe03b" providerId="LiveId" clId="{047850B3-8E2E-42F4-A602-D6C78037A76E}" dt="2019-09-30T06:26:33.557" v="26" actId="1076"/>
      <pc:docMkLst>
        <pc:docMk/>
      </pc:docMkLst>
      <pc:sldChg chg="modSp">
        <pc:chgData name="Damian Radzik" userId="9b6437a5cc3fe03b" providerId="LiveId" clId="{047850B3-8E2E-42F4-A602-D6C78037A76E}" dt="2019-09-30T06:26:33.557" v="26" actId="1076"/>
        <pc:sldMkLst>
          <pc:docMk/>
          <pc:sldMk cId="2983717340" sldId="258"/>
        </pc:sldMkLst>
        <pc:picChg chg="mod">
          <ac:chgData name="Damian Radzik" userId="9b6437a5cc3fe03b" providerId="LiveId" clId="{047850B3-8E2E-42F4-A602-D6C78037A76E}" dt="2019-09-30T06:26:33.557" v="26" actId="1076"/>
          <ac:picMkLst>
            <pc:docMk/>
            <pc:sldMk cId="2983717340" sldId="258"/>
            <ac:picMk id="1026" creationId="{3B1A0323-CEEE-4F5D-A112-ABFB304F2F29}"/>
          </ac:picMkLst>
        </pc:picChg>
      </pc:sldChg>
      <pc:sldChg chg="del">
        <pc:chgData name="Damian Radzik" userId="9b6437a5cc3fe03b" providerId="LiveId" clId="{047850B3-8E2E-42F4-A602-D6C78037A76E}" dt="2019-09-30T05:44:12.124" v="22" actId="2696"/>
        <pc:sldMkLst>
          <pc:docMk/>
          <pc:sldMk cId="1291188026" sldId="262"/>
        </pc:sldMkLst>
      </pc:sldChg>
      <pc:sldChg chg="addSp delSp modSp add ord">
        <pc:chgData name="Damian Radzik" userId="9b6437a5cc3fe03b" providerId="LiveId" clId="{047850B3-8E2E-42F4-A602-D6C78037A76E}" dt="2019-09-30T05:44:18.816" v="24"/>
        <pc:sldMkLst>
          <pc:docMk/>
          <pc:sldMk cId="3003690819" sldId="277"/>
        </pc:sldMkLst>
        <pc:spChg chg="mod">
          <ac:chgData name="Damian Radzik" userId="9b6437a5cc3fe03b" providerId="LiveId" clId="{047850B3-8E2E-42F4-A602-D6C78037A76E}" dt="2019-09-30T05:43:26.653" v="19" actId="313"/>
          <ac:spMkLst>
            <pc:docMk/>
            <pc:sldMk cId="3003690819" sldId="277"/>
            <ac:spMk id="2" creationId="{EE0540F8-0F09-48AD-A808-C2233C415158}"/>
          </ac:spMkLst>
        </pc:spChg>
        <pc:spChg chg="del mod">
          <ac:chgData name="Damian Radzik" userId="9b6437a5cc3fe03b" providerId="LiveId" clId="{047850B3-8E2E-42F4-A602-D6C78037A76E}" dt="2019-09-30T05:43:17.463" v="3"/>
          <ac:spMkLst>
            <pc:docMk/>
            <pc:sldMk cId="3003690819" sldId="277"/>
            <ac:spMk id="3" creationId="{4AD1BF88-B78B-4A27-904C-242D1966A3CC}"/>
          </ac:spMkLst>
        </pc:spChg>
        <pc:picChg chg="add mod">
          <ac:chgData name="Damian Radzik" userId="9b6437a5cc3fe03b" providerId="LiveId" clId="{047850B3-8E2E-42F4-A602-D6C78037A76E}" dt="2019-09-30T05:43:33.697" v="21" actId="1076"/>
          <ac:picMkLst>
            <pc:docMk/>
            <pc:sldMk cId="3003690819" sldId="277"/>
            <ac:picMk id="1026" creationId="{42F9773D-7949-462D-9731-FB92E02858C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lgn="l">
              <a:defRPr/>
            </a:lvl1pPr>
          </a:lstStyle>
          <a:p>
            <a:fld id="{19C3B6DE-8C55-486A-8614-31D99A55C221}" type="datetimeFigureOut">
              <a:rPr lang="pl-PL" smtClean="0"/>
              <a:t>19.05.2021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2A75C44-A41B-4C4C-ADE9-368911B267F8}"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30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9C3B6DE-8C55-486A-8614-31D99A55C221}" type="datetimeFigureOut">
              <a:rPr lang="pl-PL" smtClean="0"/>
              <a:t>19.05.2021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2A75C44-A41B-4C4C-ADE9-368911B267F8}" type="slidenum">
              <a:rPr lang="pl-PL" smtClean="0"/>
              <a:t>‹#›</a:t>
            </a:fld>
            <a:endParaRPr lang="pl-PL"/>
          </a:p>
        </p:txBody>
      </p:sp>
    </p:spTree>
    <p:extLst>
      <p:ext uri="{BB962C8B-B14F-4D97-AF65-F5344CB8AC3E}">
        <p14:creationId xmlns:p14="http://schemas.microsoft.com/office/powerpoint/2010/main" val="1051451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l-PL"/>
              <a:t>Kliknij, aby edytować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9C3B6DE-8C55-486A-8614-31D99A55C221}" type="datetimeFigureOut">
              <a:rPr lang="pl-PL" smtClean="0"/>
              <a:t>19.05.2021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2A75C44-A41B-4C4C-ADE9-368911B267F8}" type="slidenum">
              <a:rPr lang="pl-PL" smtClean="0"/>
              <a:t>‹#›</a:t>
            </a:fld>
            <a:endParaRPr lang="pl-P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956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9C3B6DE-8C55-486A-8614-31D99A55C221}" type="datetimeFigureOut">
              <a:rPr lang="pl-PL" smtClean="0"/>
              <a:t>19.05.2021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2A75C44-A41B-4C4C-ADE9-368911B267F8}" type="slidenum">
              <a:rPr lang="pl-PL" smtClean="0"/>
              <a:t>‹#›</a:t>
            </a:fld>
            <a:endParaRPr lang="pl-PL"/>
          </a:p>
        </p:txBody>
      </p:sp>
    </p:spTree>
    <p:extLst>
      <p:ext uri="{BB962C8B-B14F-4D97-AF65-F5344CB8AC3E}">
        <p14:creationId xmlns:p14="http://schemas.microsoft.com/office/powerpoint/2010/main" val="3223000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l-PL"/>
              <a:t>Kliknij, aby edytować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19C3B6DE-8C55-486A-8614-31D99A55C221}" type="datetimeFigureOut">
              <a:rPr lang="pl-PL" smtClean="0"/>
              <a:t>19.05.2021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2A75C44-A41B-4C4C-ADE9-368911B267F8}"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157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l-PL"/>
              <a:t>Kliknij, aby edytować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9C3B6DE-8C55-486A-8614-31D99A55C221}" type="datetimeFigureOut">
              <a:rPr lang="pl-PL" smtClean="0"/>
              <a:t>19.05.2021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2A75C44-A41B-4C4C-ADE9-368911B267F8}" type="slidenum">
              <a:rPr lang="pl-PL" smtClean="0"/>
              <a:t>‹#›</a:t>
            </a:fld>
            <a:endParaRPr lang="pl-PL"/>
          </a:p>
        </p:txBody>
      </p:sp>
    </p:spTree>
    <p:extLst>
      <p:ext uri="{BB962C8B-B14F-4D97-AF65-F5344CB8AC3E}">
        <p14:creationId xmlns:p14="http://schemas.microsoft.com/office/powerpoint/2010/main" val="2356955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02412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a:t>Edytuj style wzorca tekstu</a:t>
            </a:r>
          </a:p>
        </p:txBody>
      </p:sp>
      <p:sp>
        <p:nvSpPr>
          <p:cNvPr id="6" name="Content Placeholder 5"/>
          <p:cNvSpPr>
            <a:spLocks noGrp="1"/>
          </p:cNvSpPr>
          <p:nvPr>
            <p:ph sz="quarter" idx="4"/>
          </p:nvPr>
        </p:nvSpPr>
        <p:spPr>
          <a:xfrm>
            <a:off x="599088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19C3B6DE-8C55-486A-8614-31D99A55C221}" type="datetimeFigureOut">
              <a:rPr lang="pl-PL" smtClean="0"/>
              <a:t>19.05.2021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2A75C44-A41B-4C4C-ADE9-368911B267F8}" type="slidenum">
              <a:rPr lang="pl-PL" smtClean="0"/>
              <a:t>‹#›</a:t>
            </a:fld>
            <a:endParaRPr lang="pl-PL"/>
          </a:p>
        </p:txBody>
      </p:sp>
    </p:spTree>
    <p:extLst>
      <p:ext uri="{BB962C8B-B14F-4D97-AF65-F5344CB8AC3E}">
        <p14:creationId xmlns:p14="http://schemas.microsoft.com/office/powerpoint/2010/main" val="1765809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19C3B6DE-8C55-486A-8614-31D99A55C221}" type="datetimeFigureOut">
              <a:rPr lang="pl-PL" smtClean="0"/>
              <a:t>19.05.2021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2A75C44-A41B-4C4C-ADE9-368911B267F8}" type="slidenum">
              <a:rPr lang="pl-PL" smtClean="0"/>
              <a:t>‹#›</a:t>
            </a:fld>
            <a:endParaRPr lang="pl-PL"/>
          </a:p>
        </p:txBody>
      </p:sp>
    </p:spTree>
    <p:extLst>
      <p:ext uri="{BB962C8B-B14F-4D97-AF65-F5344CB8AC3E}">
        <p14:creationId xmlns:p14="http://schemas.microsoft.com/office/powerpoint/2010/main" val="4275771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3B6DE-8C55-486A-8614-31D99A55C221}" type="datetimeFigureOut">
              <a:rPr lang="pl-PL" smtClean="0"/>
              <a:t>19.05.2021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2A75C44-A41B-4C4C-ADE9-368911B267F8}" type="slidenum">
              <a:rPr lang="pl-PL" smtClean="0"/>
              <a:t>‹#›</a:t>
            </a:fld>
            <a:endParaRPr lang="pl-PL"/>
          </a:p>
        </p:txBody>
      </p:sp>
    </p:spTree>
    <p:extLst>
      <p:ext uri="{BB962C8B-B14F-4D97-AF65-F5344CB8AC3E}">
        <p14:creationId xmlns:p14="http://schemas.microsoft.com/office/powerpoint/2010/main" val="264193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l-PL"/>
              <a:t>Kliknij, aby edytować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19C3B6DE-8C55-486A-8614-31D99A55C221}" type="datetimeFigureOut">
              <a:rPr lang="pl-PL" smtClean="0"/>
              <a:t>19.05.2021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2A75C44-A41B-4C4C-ADE9-368911B267F8}" type="slidenum">
              <a:rPr lang="pl-PL" smtClean="0"/>
              <a:t>‹#›</a:t>
            </a:fld>
            <a:endParaRPr lang="pl-PL"/>
          </a:p>
        </p:txBody>
      </p:sp>
    </p:spTree>
    <p:extLst>
      <p:ext uri="{BB962C8B-B14F-4D97-AF65-F5344CB8AC3E}">
        <p14:creationId xmlns:p14="http://schemas.microsoft.com/office/powerpoint/2010/main" val="360387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19C3B6DE-8C55-486A-8614-31D99A55C221}" type="datetimeFigureOut">
              <a:rPr lang="pl-PL" smtClean="0"/>
              <a:t>19.05.2021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2A75C44-A41B-4C4C-ADE9-368911B267F8}"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85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9C3B6DE-8C55-486A-8614-31D99A55C221}" type="datetimeFigureOut">
              <a:rPr lang="pl-PL" smtClean="0"/>
              <a:t>19.05.2021</a:t>
            </a:fld>
            <a:endParaRPr lang="pl-P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pl-P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2A75C44-A41B-4C4C-ADE9-368911B267F8}" type="slidenum">
              <a:rPr lang="pl-PL" smtClean="0"/>
              <a:t>‹#›</a:t>
            </a:fld>
            <a:endParaRPr lang="pl-P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322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63C984-10D5-4C56-8EBC-778AD11CA251}"/>
              </a:ext>
            </a:extLst>
          </p:cNvPr>
          <p:cNvSpPr>
            <a:spLocks noGrp="1"/>
          </p:cNvSpPr>
          <p:nvPr>
            <p:ph type="ctrTitle"/>
          </p:nvPr>
        </p:nvSpPr>
        <p:spPr/>
        <p:txBody>
          <a:bodyPr/>
          <a:lstStyle/>
          <a:p>
            <a:r>
              <a:rPr lang="pl-PL" dirty="0"/>
              <a:t>Płyty główne</a:t>
            </a:r>
          </a:p>
        </p:txBody>
      </p:sp>
      <p:sp>
        <p:nvSpPr>
          <p:cNvPr id="3" name="Podtytuł 2">
            <a:extLst>
              <a:ext uri="{FF2B5EF4-FFF2-40B4-BE49-F238E27FC236}">
                <a16:creationId xmlns:a16="http://schemas.microsoft.com/office/drawing/2014/main" id="{DF6B5FDF-848E-4547-9D27-C771DDF01AB3}"/>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1844344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B25F27-618F-4907-AE31-624852736C12}"/>
              </a:ext>
            </a:extLst>
          </p:cNvPr>
          <p:cNvSpPr>
            <a:spLocks noGrp="1"/>
          </p:cNvSpPr>
          <p:nvPr>
            <p:ph type="title"/>
          </p:nvPr>
        </p:nvSpPr>
        <p:spPr/>
        <p:txBody>
          <a:bodyPr/>
          <a:lstStyle/>
          <a:p>
            <a:endParaRPr lang="pl-PL"/>
          </a:p>
        </p:txBody>
      </p:sp>
      <p:pic>
        <p:nvPicPr>
          <p:cNvPr id="9" name="Symbol zastępczy zawartości 8">
            <a:extLst>
              <a:ext uri="{FF2B5EF4-FFF2-40B4-BE49-F238E27FC236}">
                <a16:creationId xmlns:a16="http://schemas.microsoft.com/office/drawing/2014/main" id="{096E47E0-E0EC-40B7-8884-039201FA3F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6609" y="368812"/>
            <a:ext cx="5791200" cy="6153150"/>
          </a:xfrm>
        </p:spPr>
      </p:pic>
    </p:spTree>
    <p:extLst>
      <p:ext uri="{BB962C8B-B14F-4D97-AF65-F5344CB8AC3E}">
        <p14:creationId xmlns:p14="http://schemas.microsoft.com/office/powerpoint/2010/main" val="1716400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4609568-3CBA-4BB3-8A93-AAC9C1638367}"/>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504D90C4-7281-4E5C-81A8-476CAE7421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583" y="185531"/>
            <a:ext cx="11447651" cy="6439304"/>
          </a:xfrm>
        </p:spPr>
      </p:pic>
    </p:spTree>
    <p:extLst>
      <p:ext uri="{BB962C8B-B14F-4D97-AF65-F5344CB8AC3E}">
        <p14:creationId xmlns:p14="http://schemas.microsoft.com/office/powerpoint/2010/main" val="2887850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02AF56-6AD6-464E-A3F7-1A13E638050B}"/>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D71D499D-2CFB-4FD4-ABDB-1CD125CD11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313" y="198783"/>
            <a:ext cx="11527163" cy="6484029"/>
          </a:xfrm>
        </p:spPr>
      </p:pic>
    </p:spTree>
    <p:extLst>
      <p:ext uri="{BB962C8B-B14F-4D97-AF65-F5344CB8AC3E}">
        <p14:creationId xmlns:p14="http://schemas.microsoft.com/office/powerpoint/2010/main" val="2320057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6957BB-15FB-4441-915D-D8540B472CE4}"/>
              </a:ext>
            </a:extLst>
          </p:cNvPr>
          <p:cNvSpPr>
            <a:spLocks noGrp="1"/>
          </p:cNvSpPr>
          <p:nvPr>
            <p:ph type="title"/>
          </p:nvPr>
        </p:nvSpPr>
        <p:spPr/>
        <p:txBody>
          <a:bodyPr>
            <a:normAutofit fontScale="90000"/>
          </a:bodyPr>
          <a:lstStyle/>
          <a:p>
            <a:r>
              <a:rPr lang="pl-PL" dirty="0"/>
              <a:t>BIOS (akronim ang. Basic Input/</a:t>
            </a:r>
            <a:r>
              <a:rPr lang="pl-PL" dirty="0" err="1"/>
              <a:t>Output</a:t>
            </a:r>
            <a:r>
              <a:rPr lang="pl-PL" dirty="0"/>
              <a:t> System – podstawowy system wejścia-wyjścia)</a:t>
            </a:r>
          </a:p>
        </p:txBody>
      </p:sp>
      <p:sp>
        <p:nvSpPr>
          <p:cNvPr id="3" name="Symbol zastępczy zawartości 2">
            <a:extLst>
              <a:ext uri="{FF2B5EF4-FFF2-40B4-BE49-F238E27FC236}">
                <a16:creationId xmlns:a16="http://schemas.microsoft.com/office/drawing/2014/main" id="{1822FBD7-6024-455D-A6E7-8253F81F4FE3}"/>
              </a:ext>
            </a:extLst>
          </p:cNvPr>
          <p:cNvSpPr>
            <a:spLocks noGrp="1"/>
          </p:cNvSpPr>
          <p:nvPr>
            <p:ph idx="1"/>
          </p:nvPr>
        </p:nvSpPr>
        <p:spPr/>
        <p:txBody>
          <a:bodyPr>
            <a:normAutofit/>
          </a:bodyPr>
          <a:lstStyle/>
          <a:p>
            <a:pPr marL="0" indent="0">
              <a:buNone/>
            </a:pPr>
            <a:r>
              <a:rPr lang="pl-PL" dirty="0"/>
              <a:t>Zapisany w pamięci stałej zestaw podstawowych procedur pośredniczących pomiędzy systemem operacyjnym, a sprzętem. Posiada on własną pamięć konfiguracji, w której znajdują się informacje dotyczące daty, czasu oraz danych na temat wszystkich urządzeń zainstalowanych w komputerze. Jest to program zapisany w pamięci ROM płyty głównej oraz innych kart rozszerzeń takich jak np. karta graficzna. Oryginalny BIOS firmy IBM wyróżnia zawarcie w nim języka programowania ROM Basic.</a:t>
            </a:r>
          </a:p>
          <a:p>
            <a:pPr marL="0" indent="0">
              <a:buNone/>
            </a:pPr>
            <a:endParaRPr lang="pl-PL" dirty="0"/>
          </a:p>
          <a:p>
            <a:pPr marL="0" indent="0">
              <a:buNone/>
            </a:pPr>
            <a:r>
              <a:rPr lang="pl-PL" dirty="0"/>
              <a:t>Od połowy lat 90. XX w. większości BIOS-ów umieszcza się w pamięciach typu </a:t>
            </a:r>
            <a:r>
              <a:rPr lang="pl-PL" dirty="0" err="1"/>
              <a:t>flash</a:t>
            </a:r>
            <a:r>
              <a:rPr lang="pl-PL" dirty="0"/>
              <a:t>, co umożliwia ich późniejszą aktualizację.</a:t>
            </a:r>
          </a:p>
        </p:txBody>
      </p:sp>
    </p:spTree>
    <p:extLst>
      <p:ext uri="{BB962C8B-B14F-4D97-AF65-F5344CB8AC3E}">
        <p14:creationId xmlns:p14="http://schemas.microsoft.com/office/powerpoint/2010/main" val="4099932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F59205-0710-4D5D-862C-8EAF99220BF1}"/>
              </a:ext>
            </a:extLst>
          </p:cNvPr>
          <p:cNvSpPr>
            <a:spLocks noGrp="1"/>
          </p:cNvSpPr>
          <p:nvPr>
            <p:ph type="title"/>
          </p:nvPr>
        </p:nvSpPr>
        <p:spPr/>
        <p:txBody>
          <a:bodyPr/>
          <a:lstStyle/>
          <a:p>
            <a:r>
              <a:rPr lang="en-US" dirty="0"/>
              <a:t>Unified Extensible Firmware Interface (UEFI)</a:t>
            </a:r>
            <a:endParaRPr lang="pl-PL" dirty="0"/>
          </a:p>
        </p:txBody>
      </p:sp>
      <p:sp>
        <p:nvSpPr>
          <p:cNvPr id="3" name="Symbol zastępczy zawartości 2">
            <a:extLst>
              <a:ext uri="{FF2B5EF4-FFF2-40B4-BE49-F238E27FC236}">
                <a16:creationId xmlns:a16="http://schemas.microsoft.com/office/drawing/2014/main" id="{3B63E6E2-3FF5-4780-9470-DDB7AF716861}"/>
              </a:ext>
            </a:extLst>
          </p:cNvPr>
          <p:cNvSpPr>
            <a:spLocks noGrp="1"/>
          </p:cNvSpPr>
          <p:nvPr>
            <p:ph idx="1"/>
          </p:nvPr>
        </p:nvSpPr>
        <p:spPr/>
        <p:txBody>
          <a:bodyPr>
            <a:normAutofit/>
          </a:bodyPr>
          <a:lstStyle/>
          <a:p>
            <a:pPr marL="0" indent="0">
              <a:buNone/>
            </a:pPr>
            <a:r>
              <a:rPr lang="pl-PL" dirty="0"/>
              <a:t>Interfejs pomiędzy systemem operacyjnym a </a:t>
            </a:r>
            <a:r>
              <a:rPr lang="pl-PL" dirty="0" err="1"/>
              <a:t>firmware</a:t>
            </a:r>
            <a:r>
              <a:rPr lang="pl-PL" dirty="0"/>
              <a:t>, opracowywany jako następca BIOS-u w komputerach osobistych.</a:t>
            </a:r>
          </a:p>
          <a:p>
            <a:pPr marL="0" indent="0">
              <a:buNone/>
            </a:pPr>
            <a:endParaRPr lang="pl-PL" dirty="0"/>
          </a:p>
          <a:p>
            <a:pPr marL="0" indent="0">
              <a:buNone/>
            </a:pPr>
            <a:r>
              <a:rPr lang="pl-PL" dirty="0"/>
              <a:t>Pomysł EFI został opracowany w firmie Intel na potrzeby procesora serwerowego </a:t>
            </a:r>
            <a:r>
              <a:rPr lang="pl-PL" dirty="0" err="1"/>
              <a:t>Itanium</a:t>
            </a:r>
            <a:r>
              <a:rPr lang="pl-PL" dirty="0"/>
              <a:t>. Obecnie prace nad systemem koordynowane są przez organizację </a:t>
            </a:r>
            <a:r>
              <a:rPr lang="pl-PL" dirty="0" err="1"/>
              <a:t>Unified</a:t>
            </a:r>
            <a:r>
              <a:rPr lang="pl-PL" dirty="0"/>
              <a:t> EFI Forum.</a:t>
            </a:r>
          </a:p>
        </p:txBody>
      </p:sp>
    </p:spTree>
    <p:extLst>
      <p:ext uri="{BB962C8B-B14F-4D97-AF65-F5344CB8AC3E}">
        <p14:creationId xmlns:p14="http://schemas.microsoft.com/office/powerpoint/2010/main" val="860982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FF8153-CB4A-4A2C-B4F5-66A3A905A6DB}"/>
              </a:ext>
            </a:extLst>
          </p:cNvPr>
          <p:cNvSpPr>
            <a:spLocks noGrp="1"/>
          </p:cNvSpPr>
          <p:nvPr>
            <p:ph type="title"/>
          </p:nvPr>
        </p:nvSpPr>
        <p:spPr/>
        <p:txBody>
          <a:bodyPr/>
          <a:lstStyle/>
          <a:p>
            <a:r>
              <a:rPr lang="pl-PL" dirty="0"/>
              <a:t>Cechy </a:t>
            </a:r>
          </a:p>
        </p:txBody>
      </p:sp>
      <p:sp>
        <p:nvSpPr>
          <p:cNvPr id="3" name="Symbol zastępczy zawartości 2">
            <a:extLst>
              <a:ext uri="{FF2B5EF4-FFF2-40B4-BE49-F238E27FC236}">
                <a16:creationId xmlns:a16="http://schemas.microsoft.com/office/drawing/2014/main" id="{E46CCAAE-F113-40C1-A1DE-08F23A806A2B}"/>
              </a:ext>
            </a:extLst>
          </p:cNvPr>
          <p:cNvSpPr>
            <a:spLocks noGrp="1"/>
          </p:cNvSpPr>
          <p:nvPr>
            <p:ph idx="1"/>
          </p:nvPr>
        </p:nvSpPr>
        <p:spPr/>
        <p:txBody>
          <a:bodyPr>
            <a:normAutofit/>
          </a:bodyPr>
          <a:lstStyle/>
          <a:p>
            <a:pPr marL="0" indent="0">
              <a:buNone/>
            </a:pPr>
            <a:r>
              <a:rPr lang="pl-PL" dirty="0"/>
              <a:t>Jedną z cech UEFI jest możliwość pisania dla niego sterowników. W takim wypadku sterownik jest niezależny od systemu operacyjnego. Ponadto UEFI pozwala na obsługę dysków twardych większych od 2 TB, maksymalnie 8192 EB dzięki nowej procedurze do zarządzania dyskami o nazwie GPT. UEFI ma własną powłokę systemową (UEFI Shell). Ta funkcja przeznaczona jest dla serwisantów komputerowych. Niektórzy producenci oferują własne </a:t>
            </a:r>
            <a:r>
              <a:rPr lang="pl-PL" dirty="0" err="1"/>
              <a:t>minisystemy</a:t>
            </a:r>
            <a:r>
              <a:rPr lang="pl-PL" dirty="0"/>
              <a:t> dla UEFI które uruchamiane są z płyty CD/DVD.</a:t>
            </a:r>
          </a:p>
          <a:p>
            <a:endParaRPr lang="pl-PL" dirty="0"/>
          </a:p>
          <a:p>
            <a:pPr marL="0" indent="0">
              <a:buNone/>
            </a:pPr>
            <a:r>
              <a:rPr lang="pl-PL" dirty="0"/>
              <a:t>Apple od roku 2006 stosuje UEFI w swoich komputerach, nie daje natomiast możliwości wejścia w jego opcje.</a:t>
            </a:r>
          </a:p>
        </p:txBody>
      </p:sp>
    </p:spTree>
    <p:extLst>
      <p:ext uri="{BB962C8B-B14F-4D97-AF65-F5344CB8AC3E}">
        <p14:creationId xmlns:p14="http://schemas.microsoft.com/office/powerpoint/2010/main" val="1166241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C5F602-CAD7-4ABB-8CC2-DA47CCC3681B}"/>
              </a:ext>
            </a:extLst>
          </p:cNvPr>
          <p:cNvSpPr>
            <a:spLocks noGrp="1"/>
          </p:cNvSpPr>
          <p:nvPr>
            <p:ph type="title"/>
          </p:nvPr>
        </p:nvSpPr>
        <p:spPr/>
        <p:txBody>
          <a:bodyPr/>
          <a:lstStyle/>
          <a:p>
            <a:r>
              <a:rPr lang="pl-PL" dirty="0"/>
              <a:t>Tryby</a:t>
            </a:r>
          </a:p>
        </p:txBody>
      </p:sp>
      <p:sp>
        <p:nvSpPr>
          <p:cNvPr id="3" name="Symbol zastępczy zawartości 2">
            <a:extLst>
              <a:ext uri="{FF2B5EF4-FFF2-40B4-BE49-F238E27FC236}">
                <a16:creationId xmlns:a16="http://schemas.microsoft.com/office/drawing/2014/main" id="{C0695288-E8DB-4643-8B4D-53219384F314}"/>
              </a:ext>
            </a:extLst>
          </p:cNvPr>
          <p:cNvSpPr>
            <a:spLocks noGrp="1"/>
          </p:cNvSpPr>
          <p:nvPr>
            <p:ph idx="1"/>
          </p:nvPr>
        </p:nvSpPr>
        <p:spPr/>
        <p:txBody>
          <a:bodyPr/>
          <a:lstStyle/>
          <a:p>
            <a:pPr marL="0" indent="0">
              <a:buNone/>
            </a:pPr>
            <a:r>
              <a:rPr lang="pl-PL" dirty="0"/>
              <a:t>Po uruchomieniu ustawień UEFI mamy do wyboru tryby:</a:t>
            </a:r>
          </a:p>
          <a:p>
            <a:r>
              <a:rPr lang="pl-PL" dirty="0"/>
              <a:t>UEFI</a:t>
            </a:r>
          </a:p>
          <a:p>
            <a:r>
              <a:rPr lang="pl-PL" dirty="0"/>
              <a:t>NON-UEFI (zgodny z BIOS)</a:t>
            </a:r>
          </a:p>
          <a:p>
            <a:pPr lvl="1"/>
            <a:r>
              <a:rPr lang="pl-PL" dirty="0" err="1"/>
              <a:t>Legacy</a:t>
            </a:r>
            <a:r>
              <a:rPr lang="pl-PL" dirty="0"/>
              <a:t> BIOS</a:t>
            </a:r>
          </a:p>
          <a:p>
            <a:pPr lvl="1"/>
            <a:r>
              <a:rPr lang="pl-PL" dirty="0"/>
              <a:t>Compatibility </a:t>
            </a:r>
            <a:r>
              <a:rPr lang="pl-PL" dirty="0" err="1"/>
              <a:t>Support</a:t>
            </a:r>
            <a:r>
              <a:rPr lang="pl-PL" dirty="0"/>
              <a:t> Module (CSM)</a:t>
            </a:r>
          </a:p>
          <a:p>
            <a:pPr marL="0" indent="0">
              <a:buNone/>
            </a:pPr>
            <a:endParaRPr lang="pl-PL" dirty="0"/>
          </a:p>
        </p:txBody>
      </p:sp>
    </p:spTree>
    <p:extLst>
      <p:ext uri="{BB962C8B-B14F-4D97-AF65-F5344CB8AC3E}">
        <p14:creationId xmlns:p14="http://schemas.microsoft.com/office/powerpoint/2010/main" val="3850457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ABEF72-2D97-4BD3-991B-85F67CEA286C}"/>
              </a:ext>
            </a:extLst>
          </p:cNvPr>
          <p:cNvSpPr>
            <a:spLocks noGrp="1"/>
          </p:cNvSpPr>
          <p:nvPr>
            <p:ph type="title"/>
          </p:nvPr>
        </p:nvSpPr>
        <p:spPr/>
        <p:txBody>
          <a:bodyPr/>
          <a:lstStyle/>
          <a:p>
            <a:r>
              <a:rPr lang="pl-PL" dirty="0"/>
              <a:t>Podział płyt głównych</a:t>
            </a:r>
          </a:p>
        </p:txBody>
      </p:sp>
      <p:sp>
        <p:nvSpPr>
          <p:cNvPr id="3" name="Symbol zastępczy zawartości 2">
            <a:extLst>
              <a:ext uri="{FF2B5EF4-FFF2-40B4-BE49-F238E27FC236}">
                <a16:creationId xmlns:a16="http://schemas.microsoft.com/office/drawing/2014/main" id="{A0EB5371-244D-42F1-8080-9F617478652E}"/>
              </a:ext>
            </a:extLst>
          </p:cNvPr>
          <p:cNvSpPr>
            <a:spLocks noGrp="1"/>
          </p:cNvSpPr>
          <p:nvPr>
            <p:ph idx="1"/>
          </p:nvPr>
        </p:nvSpPr>
        <p:spPr/>
        <p:txBody>
          <a:bodyPr>
            <a:normAutofit/>
          </a:bodyPr>
          <a:lstStyle/>
          <a:p>
            <a:pPr marL="0" indent="0">
              <a:buNone/>
            </a:pPr>
            <a:r>
              <a:rPr lang="pl-PL" b="1" dirty="0"/>
              <a:t>AT (ang. Advanced Technology)</a:t>
            </a:r>
            <a:r>
              <a:rPr lang="pl-PL" dirty="0"/>
              <a:t> – standard konstrukcji płyt głównych oraz zasilaczy i obudów komputerowych do nich. Obecnie wyparty przez ATX.</a:t>
            </a:r>
            <a:br>
              <a:rPr lang="pl-PL" dirty="0"/>
            </a:br>
            <a:endParaRPr lang="pl-PL" dirty="0"/>
          </a:p>
          <a:p>
            <a:pPr marL="0" indent="0">
              <a:buNone/>
            </a:pPr>
            <a:r>
              <a:rPr lang="pl-PL" dirty="0"/>
              <a:t>Standard AT został udostępniony w 1984 r. przez IBM. W odróżnieniu od wcześniejszych standardów: PC i XT, rozpowszechnił się bardzo szeroko ze względu na rozkwit rynku komputerów w latach 80. Klony komputerów IBM używały w tamtych czasach konstrukcji kompatybilnych z AT, przyczyniając się do popularności tego standardu. W latach 90. wiele komputerów wciąż wykorzystywało AT oraz jego odmiany, jednak od 1997 r. do głosu doszedł standard ATX.</a:t>
            </a:r>
          </a:p>
        </p:txBody>
      </p:sp>
    </p:spTree>
    <p:extLst>
      <p:ext uri="{BB962C8B-B14F-4D97-AF65-F5344CB8AC3E}">
        <p14:creationId xmlns:p14="http://schemas.microsoft.com/office/powerpoint/2010/main" val="3339318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649AD0-F690-46A2-9D4D-9C25F1FB122F}"/>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499728D9-26AC-41BF-A2DC-EB4227042053}"/>
              </a:ext>
            </a:extLst>
          </p:cNvPr>
          <p:cNvSpPr>
            <a:spLocks noGrp="1"/>
          </p:cNvSpPr>
          <p:nvPr>
            <p:ph idx="1"/>
          </p:nvPr>
        </p:nvSpPr>
        <p:spPr/>
        <p:txBody>
          <a:bodyPr/>
          <a:lstStyle/>
          <a:p>
            <a:pPr marL="0" indent="0">
              <a:buNone/>
            </a:pPr>
            <a:r>
              <a:rPr lang="pl-PL" b="1" dirty="0"/>
              <a:t>ATX (ang. Advanced Technology Extended)</a:t>
            </a:r>
            <a:r>
              <a:rPr lang="pl-PL" dirty="0"/>
              <a:t> – standard konstrukcji płyt głównych oraz zasilaczy i obudów komputerowych do nich.</a:t>
            </a:r>
            <a:br>
              <a:rPr lang="pl-PL" dirty="0"/>
            </a:br>
            <a:r>
              <a:rPr lang="pl-PL" dirty="0"/>
              <a:t>Standard ATX został opatentowany przez firmę Intel w 1995 roku. Był to spory krok naprzód w porównaniu do wcześniejszych konstrukcji typu AT, które królowały przez wiele lat. Zalety tej zmiany były oczywiste, więc ATX wyparł swojego poprzednika z rynku stając się nowym standardem.</a:t>
            </a:r>
          </a:p>
        </p:txBody>
      </p:sp>
    </p:spTree>
    <p:extLst>
      <p:ext uri="{BB962C8B-B14F-4D97-AF65-F5344CB8AC3E}">
        <p14:creationId xmlns:p14="http://schemas.microsoft.com/office/powerpoint/2010/main" val="1186996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BE5414-A50D-4DD6-AADF-4F96EA513076}"/>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7167F899-C8F2-4FDF-98F2-8B1079807220}"/>
              </a:ext>
            </a:extLst>
          </p:cNvPr>
          <p:cNvSpPr>
            <a:spLocks noGrp="1"/>
          </p:cNvSpPr>
          <p:nvPr>
            <p:ph idx="1"/>
          </p:nvPr>
        </p:nvSpPr>
        <p:spPr/>
        <p:txBody>
          <a:bodyPr/>
          <a:lstStyle/>
          <a:p>
            <a:pPr marL="0" indent="0">
              <a:buNone/>
            </a:pPr>
            <a:r>
              <a:rPr lang="pl-PL" b="1" dirty="0" err="1"/>
              <a:t>microATX</a:t>
            </a:r>
            <a:r>
              <a:rPr lang="pl-PL" b="1" dirty="0"/>
              <a:t> (µATX) </a:t>
            </a:r>
            <a:r>
              <a:rPr lang="pl-PL" dirty="0"/>
              <a:t>jest zmodyfikowaną wersją standardu ATX. Został stworzony przez Intela jako odpowiedź na zapotrzebowanie rynku na nisko budżetowe komputery, które mogłyby korzystać z dobrodziejstw standardu ATX.</a:t>
            </a:r>
          </a:p>
        </p:txBody>
      </p:sp>
    </p:spTree>
    <p:extLst>
      <p:ext uri="{BB962C8B-B14F-4D97-AF65-F5344CB8AC3E}">
        <p14:creationId xmlns:p14="http://schemas.microsoft.com/office/powerpoint/2010/main" val="2738080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7C8744-2AAA-4EF1-9F5A-8A2F802504AA}"/>
              </a:ext>
            </a:extLst>
          </p:cNvPr>
          <p:cNvSpPr>
            <a:spLocks noGrp="1"/>
          </p:cNvSpPr>
          <p:nvPr>
            <p:ph type="title"/>
          </p:nvPr>
        </p:nvSpPr>
        <p:spPr/>
        <p:txBody>
          <a:bodyPr/>
          <a:lstStyle/>
          <a:p>
            <a:r>
              <a:rPr lang="pl-PL" dirty="0"/>
              <a:t>Płyta główna (ang. </a:t>
            </a:r>
            <a:r>
              <a:rPr lang="pl-PL" dirty="0" err="1"/>
              <a:t>motherboard</a:t>
            </a:r>
            <a:r>
              <a:rPr lang="pl-PL" dirty="0"/>
              <a:t>, </a:t>
            </a:r>
            <a:r>
              <a:rPr lang="pl-PL" dirty="0" err="1"/>
              <a:t>mainboard</a:t>
            </a:r>
            <a:r>
              <a:rPr lang="pl-PL" dirty="0"/>
              <a:t>) </a:t>
            </a:r>
          </a:p>
        </p:txBody>
      </p:sp>
      <p:sp>
        <p:nvSpPr>
          <p:cNvPr id="3" name="Symbol zastępczy zawartości 2">
            <a:extLst>
              <a:ext uri="{FF2B5EF4-FFF2-40B4-BE49-F238E27FC236}">
                <a16:creationId xmlns:a16="http://schemas.microsoft.com/office/drawing/2014/main" id="{846F9AEB-2092-4BA9-AD86-C05E5FAA5715}"/>
              </a:ext>
            </a:extLst>
          </p:cNvPr>
          <p:cNvSpPr>
            <a:spLocks noGrp="1"/>
          </p:cNvSpPr>
          <p:nvPr>
            <p:ph idx="1"/>
          </p:nvPr>
        </p:nvSpPr>
        <p:spPr/>
        <p:txBody>
          <a:bodyPr>
            <a:normAutofit/>
          </a:bodyPr>
          <a:lstStyle/>
          <a:p>
            <a:pPr marL="0" indent="0">
              <a:buNone/>
            </a:pPr>
            <a:r>
              <a:rPr lang="pl-PL" dirty="0"/>
              <a:t>Obwód drukowany urządzenia elektronicznego, na którym montuje się najważniejsze elementy, umożliwiając komunikację wszystkim pozostałym komponentom i modułom.</a:t>
            </a:r>
          </a:p>
          <a:p>
            <a:pPr marL="0" indent="0">
              <a:buNone/>
            </a:pPr>
            <a:endParaRPr lang="pl-PL" dirty="0"/>
          </a:p>
          <a:p>
            <a:pPr marL="0" indent="0">
              <a:buNone/>
            </a:pPr>
            <a:r>
              <a:rPr lang="pl-PL" dirty="0"/>
              <a:t>W komputerze na płycie głównej znajdują się: procesory, pamięć operacyjna lub gniazda do zainstalowania tych urządzeń oraz gniazda do zainstalowania dodatkowych płyt zwanych kartami rozszerzającymi (np. PCI), oraz gniazda do urządzeń składujących (dyski twarde, napędy optyczne itp.), złącze klawiatury i zasilacza. W niektórych konstrukcjach także gniazda do innych urządzeń zewnętrznych, do których sprzęt znajduje się na płycie głównej (port szeregowy, port równoległy, USB).</a:t>
            </a:r>
          </a:p>
          <a:p>
            <a:pPr marL="0" indent="0">
              <a:buNone/>
            </a:pPr>
            <a:endParaRPr lang="pl-PL" dirty="0"/>
          </a:p>
        </p:txBody>
      </p:sp>
    </p:spTree>
    <p:extLst>
      <p:ext uri="{BB962C8B-B14F-4D97-AF65-F5344CB8AC3E}">
        <p14:creationId xmlns:p14="http://schemas.microsoft.com/office/powerpoint/2010/main" val="893092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998C00-0EB1-415D-9A98-C8C41BE7630E}"/>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F0DD1CF5-C826-408C-B0FC-B1FC0DD474FC}"/>
              </a:ext>
            </a:extLst>
          </p:cNvPr>
          <p:cNvSpPr>
            <a:spLocks noGrp="1"/>
          </p:cNvSpPr>
          <p:nvPr>
            <p:ph idx="1"/>
          </p:nvPr>
        </p:nvSpPr>
        <p:spPr/>
        <p:txBody>
          <a:bodyPr>
            <a:normAutofit/>
          </a:bodyPr>
          <a:lstStyle/>
          <a:p>
            <a:pPr marL="0" indent="0">
              <a:buNone/>
            </a:pPr>
            <a:r>
              <a:rPr lang="pl-PL" b="1" dirty="0"/>
              <a:t>BTX (ang. </a:t>
            </a:r>
            <a:r>
              <a:rPr lang="pl-PL" b="1" dirty="0" err="1"/>
              <a:t>Balanced</a:t>
            </a:r>
            <a:r>
              <a:rPr lang="pl-PL" b="1" dirty="0"/>
              <a:t> Technology Extended)</a:t>
            </a:r>
            <a:r>
              <a:rPr lang="pl-PL" dirty="0"/>
              <a:t> – standard konstrukcji płyt głównych oraz zasilaczy i obudów komputerowych, który został zaproponowany w 2004 roku przez firmę Intel jako następca standardu </a:t>
            </a:r>
            <a:r>
              <a:rPr lang="pl-PL" dirty="0" err="1"/>
              <a:t>ATX.Zmiany</a:t>
            </a:r>
            <a:r>
              <a:rPr lang="pl-PL" dirty="0"/>
              <a:t> dotyczą przede wszystkim takiego rozmieszczenia elementów płyty głównej, aby strumień chłodzącego powietrza przepływał od przodu do tyłu obudowy komputera, a wydzielające dużą ilość ciepła komponenty oddawały je w jego kierunku. W przedniej części obudowy umieszczony jest duży, dobrej jakości wentylator, który chłodzi radiator procesora oraz wymusza obieg powietrza we wnętrzu obudowy. Elementy wydzielające ciepło, takie jak karta graficzna czy moduły pamięci, umieszczone są równolegle do strumienia, by nie powodować jego zaburzeń.</a:t>
            </a:r>
          </a:p>
        </p:txBody>
      </p:sp>
    </p:spTree>
    <p:extLst>
      <p:ext uri="{BB962C8B-B14F-4D97-AF65-F5344CB8AC3E}">
        <p14:creationId xmlns:p14="http://schemas.microsoft.com/office/powerpoint/2010/main" val="4029995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975132-12BD-44D7-B6F4-90B9C29AE862}"/>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F62C2F94-2145-47BE-8AE6-3585A2B3E295}"/>
              </a:ext>
            </a:extLst>
          </p:cNvPr>
          <p:cNvSpPr>
            <a:spLocks noGrp="1"/>
          </p:cNvSpPr>
          <p:nvPr>
            <p:ph idx="1"/>
          </p:nvPr>
        </p:nvSpPr>
        <p:spPr/>
        <p:txBody>
          <a:bodyPr/>
          <a:lstStyle/>
          <a:p>
            <a:pPr marL="0" indent="0">
              <a:buNone/>
            </a:pPr>
            <a:r>
              <a:rPr lang="pl-PL" b="1" dirty="0"/>
              <a:t>Mobile-ITX </a:t>
            </a:r>
            <a:r>
              <a:rPr lang="pl-PL" dirty="0"/>
              <a:t>- jeden z najmniejszych standardów produkcji płyt głównych (75 x 45 mm). Mimo małych rozmiarów płyt głównych tego typu na targach </a:t>
            </a:r>
            <a:r>
              <a:rPr lang="pl-PL" dirty="0" err="1"/>
              <a:t>Computex</a:t>
            </a:r>
            <a:r>
              <a:rPr lang="pl-PL" dirty="0"/>
              <a:t> 2007 firma VIA Technologies pokazała płytę z procesorem VIA C7 1 GHz. Producent przewiduje, że tego typu płyty główne znajdą zastosowanie w wysokiej klasy telefonach komórkowych.</a:t>
            </a:r>
          </a:p>
        </p:txBody>
      </p:sp>
    </p:spTree>
    <p:extLst>
      <p:ext uri="{BB962C8B-B14F-4D97-AF65-F5344CB8AC3E}">
        <p14:creationId xmlns:p14="http://schemas.microsoft.com/office/powerpoint/2010/main" val="3895051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0B7E84-84D9-41EA-840C-7CEEFB906626}"/>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9C55F7E7-1F5B-43F4-B684-1D23890F5F74}"/>
              </a:ext>
            </a:extLst>
          </p:cNvPr>
          <p:cNvSpPr>
            <a:spLocks noGrp="1"/>
          </p:cNvSpPr>
          <p:nvPr>
            <p:ph idx="1"/>
          </p:nvPr>
        </p:nvSpPr>
        <p:spPr/>
        <p:txBody>
          <a:bodyPr/>
          <a:lstStyle/>
          <a:p>
            <a:pPr marL="0" indent="0">
              <a:buNone/>
            </a:pPr>
            <a:r>
              <a:rPr lang="pl-PL" b="1" dirty="0"/>
              <a:t>WTX - (ang. Workstation Technology Extended)</a:t>
            </a:r>
            <a:r>
              <a:rPr lang="pl-PL" dirty="0"/>
              <a:t> rodzaj płyty głównej stworzonej przez firmę Intel w 1998 roku.</a:t>
            </a:r>
            <a:br>
              <a:rPr lang="pl-PL" dirty="0"/>
            </a:br>
            <a:r>
              <a:rPr lang="pl-PL" dirty="0"/>
              <a:t>Głównym zastosowaniem płyt w standardzie WTX są serwery i stacje robocze typu high-end często wieloprocesorowe wyposażone w kilka twardych dysków. WTX posiada architekturę umożliwiającą łatwiejsze uaktualnienie konfiguracji poprzez wymianę modułu specjalnego karty rozszerzającej.</a:t>
            </a:r>
          </a:p>
        </p:txBody>
      </p:sp>
    </p:spTree>
    <p:extLst>
      <p:ext uri="{BB962C8B-B14F-4D97-AF65-F5344CB8AC3E}">
        <p14:creationId xmlns:p14="http://schemas.microsoft.com/office/powerpoint/2010/main" val="3975937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310AC0-4412-4E1E-A8E6-D2D86A50F88A}"/>
              </a:ext>
            </a:extLst>
          </p:cNvPr>
          <p:cNvSpPr>
            <a:spLocks noGrp="1"/>
          </p:cNvSpPr>
          <p:nvPr>
            <p:ph type="title"/>
          </p:nvPr>
        </p:nvSpPr>
        <p:spPr/>
        <p:txBody>
          <a:bodyPr/>
          <a:lstStyle/>
          <a:p>
            <a:r>
              <a:rPr lang="pl-PL" dirty="0"/>
              <a:t>Dostępne w sklepach</a:t>
            </a:r>
          </a:p>
        </p:txBody>
      </p:sp>
      <p:sp>
        <p:nvSpPr>
          <p:cNvPr id="3" name="Symbol zastępczy zawartości 2">
            <a:extLst>
              <a:ext uri="{FF2B5EF4-FFF2-40B4-BE49-F238E27FC236}">
                <a16:creationId xmlns:a16="http://schemas.microsoft.com/office/drawing/2014/main" id="{1A130780-169B-4195-A59C-CB8BA38681BC}"/>
              </a:ext>
            </a:extLst>
          </p:cNvPr>
          <p:cNvSpPr>
            <a:spLocks noGrp="1"/>
          </p:cNvSpPr>
          <p:nvPr>
            <p:ph idx="1"/>
          </p:nvPr>
        </p:nvSpPr>
        <p:spPr/>
        <p:txBody>
          <a:bodyPr/>
          <a:lstStyle/>
          <a:p>
            <a:r>
              <a:rPr lang="pl-PL" dirty="0"/>
              <a:t>ATX </a:t>
            </a:r>
          </a:p>
          <a:p>
            <a:r>
              <a:rPr lang="pl-PL" dirty="0" err="1"/>
              <a:t>mATX</a:t>
            </a:r>
            <a:r>
              <a:rPr lang="pl-PL" dirty="0"/>
              <a:t> </a:t>
            </a:r>
          </a:p>
          <a:p>
            <a:r>
              <a:rPr lang="pl-PL" dirty="0" err="1"/>
              <a:t>uATX</a:t>
            </a:r>
            <a:r>
              <a:rPr lang="pl-PL" dirty="0"/>
              <a:t> </a:t>
            </a:r>
          </a:p>
          <a:p>
            <a:r>
              <a:rPr lang="pl-PL" dirty="0" err="1"/>
              <a:t>mITX</a:t>
            </a:r>
            <a:r>
              <a:rPr lang="pl-PL" dirty="0"/>
              <a:t> </a:t>
            </a:r>
          </a:p>
          <a:p>
            <a:r>
              <a:rPr lang="pl-PL" dirty="0"/>
              <a:t>E-ATX (Extended ATX)</a:t>
            </a:r>
          </a:p>
        </p:txBody>
      </p:sp>
    </p:spTree>
    <p:extLst>
      <p:ext uri="{BB962C8B-B14F-4D97-AF65-F5344CB8AC3E}">
        <p14:creationId xmlns:p14="http://schemas.microsoft.com/office/powerpoint/2010/main" val="2478555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50F6E9-C8F8-457B-A00A-D47AD146ABB1}"/>
              </a:ext>
            </a:extLst>
          </p:cNvPr>
          <p:cNvSpPr>
            <a:spLocks noGrp="1"/>
          </p:cNvSpPr>
          <p:nvPr>
            <p:ph type="title"/>
          </p:nvPr>
        </p:nvSpPr>
        <p:spPr/>
        <p:txBody>
          <a:bodyPr/>
          <a:lstStyle/>
          <a:p>
            <a:r>
              <a:rPr lang="pl-PL" dirty="0"/>
              <a:t>Parametry </a:t>
            </a:r>
          </a:p>
        </p:txBody>
      </p:sp>
      <p:sp>
        <p:nvSpPr>
          <p:cNvPr id="3" name="Symbol zastępczy zawartości 2">
            <a:extLst>
              <a:ext uri="{FF2B5EF4-FFF2-40B4-BE49-F238E27FC236}">
                <a16:creationId xmlns:a16="http://schemas.microsoft.com/office/drawing/2014/main" id="{0D2D7436-9159-431D-B3BF-DB41B4E48765}"/>
              </a:ext>
            </a:extLst>
          </p:cNvPr>
          <p:cNvSpPr>
            <a:spLocks noGrp="1"/>
          </p:cNvSpPr>
          <p:nvPr>
            <p:ph idx="1"/>
          </p:nvPr>
        </p:nvSpPr>
        <p:spPr/>
        <p:txBody>
          <a:bodyPr/>
          <a:lstStyle/>
          <a:p>
            <a:r>
              <a:rPr lang="pl-PL" dirty="0"/>
              <a:t>Chipset</a:t>
            </a:r>
          </a:p>
          <a:p>
            <a:r>
              <a:rPr lang="pl-PL" dirty="0"/>
              <a:t>Złącza</a:t>
            </a:r>
          </a:p>
          <a:p>
            <a:r>
              <a:rPr lang="pl-PL" dirty="0"/>
              <a:t>Rodzaj procesora</a:t>
            </a:r>
          </a:p>
          <a:p>
            <a:r>
              <a:rPr lang="pl-PL" dirty="0"/>
              <a:t>Rodzaj pamięci</a:t>
            </a:r>
          </a:p>
          <a:p>
            <a:r>
              <a:rPr lang="pl-PL" dirty="0"/>
              <a:t>Rodzaj karty dźwiękowej/sieciowej</a:t>
            </a:r>
          </a:p>
          <a:p>
            <a:r>
              <a:rPr lang="pl-PL" dirty="0"/>
              <a:t>Rozmiar</a:t>
            </a:r>
          </a:p>
        </p:txBody>
      </p:sp>
    </p:spTree>
    <p:extLst>
      <p:ext uri="{BB962C8B-B14F-4D97-AF65-F5344CB8AC3E}">
        <p14:creationId xmlns:p14="http://schemas.microsoft.com/office/powerpoint/2010/main" val="1997635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32A31A-25BD-47BE-9B07-8D29092F9FF6}"/>
              </a:ext>
            </a:extLst>
          </p:cNvPr>
          <p:cNvSpPr>
            <a:spLocks noGrp="1"/>
          </p:cNvSpPr>
          <p:nvPr>
            <p:ph type="title"/>
          </p:nvPr>
        </p:nvSpPr>
        <p:spPr/>
        <p:txBody>
          <a:bodyPr/>
          <a:lstStyle/>
          <a:p>
            <a:r>
              <a:rPr lang="pl-PL" dirty="0"/>
              <a:t>Schemat</a:t>
            </a:r>
          </a:p>
        </p:txBody>
      </p:sp>
      <p:pic>
        <p:nvPicPr>
          <p:cNvPr id="1026" name="Picture 2" descr="https://upload.wikimedia.org/wikipedia/commons/thumb/9/9c/Motherboard_diagram_pl.svg/370px-Motherboard_diagram_pl.svg.png">
            <a:extLst>
              <a:ext uri="{FF2B5EF4-FFF2-40B4-BE49-F238E27FC236}">
                <a16:creationId xmlns:a16="http://schemas.microsoft.com/office/drawing/2014/main" id="{3B1A0323-CEEE-4F5D-A112-ABFB304F2F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32218" y="220009"/>
            <a:ext cx="4166057" cy="6417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717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7A7135-114B-49BD-A55D-C592E76DFF06}"/>
              </a:ext>
            </a:extLst>
          </p:cNvPr>
          <p:cNvSpPr>
            <a:spLocks noGrp="1"/>
          </p:cNvSpPr>
          <p:nvPr>
            <p:ph type="title"/>
          </p:nvPr>
        </p:nvSpPr>
        <p:spPr/>
        <p:txBody>
          <a:bodyPr/>
          <a:lstStyle/>
          <a:p>
            <a:r>
              <a:rPr lang="pl-PL" dirty="0"/>
              <a:t>Budowa</a:t>
            </a:r>
          </a:p>
        </p:txBody>
      </p:sp>
      <p:sp>
        <p:nvSpPr>
          <p:cNvPr id="3" name="Symbol zastępczy zawartości 2">
            <a:extLst>
              <a:ext uri="{FF2B5EF4-FFF2-40B4-BE49-F238E27FC236}">
                <a16:creationId xmlns:a16="http://schemas.microsoft.com/office/drawing/2014/main" id="{ABDAE811-90AD-4AFD-A44F-9A30A5DCA6F5}"/>
              </a:ext>
            </a:extLst>
          </p:cNvPr>
          <p:cNvSpPr>
            <a:spLocks noGrp="1"/>
          </p:cNvSpPr>
          <p:nvPr>
            <p:ph idx="1"/>
          </p:nvPr>
        </p:nvSpPr>
        <p:spPr/>
        <p:txBody>
          <a:bodyPr>
            <a:normAutofit lnSpcReduction="10000"/>
          </a:bodyPr>
          <a:lstStyle/>
          <a:p>
            <a:pPr marL="0" indent="0">
              <a:buNone/>
            </a:pPr>
            <a:r>
              <a:rPr lang="pl-PL" dirty="0"/>
              <a:t>Mostek północny jest połączony z procesorem za pomocą magistrali FSB lub łączy </a:t>
            </a:r>
            <a:r>
              <a:rPr lang="pl-PL" dirty="0" err="1"/>
              <a:t>Hyper</a:t>
            </a:r>
            <a:r>
              <a:rPr lang="pl-PL" dirty="0"/>
              <a:t> Transport. W nowszych rozwiązaniach układ ten zawiera podstawowy kontroler </a:t>
            </a:r>
            <a:r>
              <a:rPr lang="pl-PL" dirty="0" err="1"/>
              <a:t>PCIe</a:t>
            </a:r>
            <a:r>
              <a:rPr lang="pl-PL" dirty="0"/>
              <a:t> (lub w starszych rozwiązaniach – AGP), służący najczęściej do podłączenia urządzeń z rodzaju kart graficznych (także zintegrowanych), ale też wszelkich urządzeń wymieniających z procesorem lub pamięcią duże ilości danych (bardzo często zintegrowane karty sieciowe).</a:t>
            </a:r>
          </a:p>
          <a:p>
            <a:pPr marL="0" indent="0">
              <a:buNone/>
            </a:pPr>
            <a:endParaRPr lang="pl-PL" dirty="0"/>
          </a:p>
          <a:p>
            <a:pPr marL="0" indent="0">
              <a:buNone/>
            </a:pPr>
            <a:r>
              <a:rPr lang="pl-PL" dirty="0"/>
              <a:t>Mostek południowy (jeśli występuje) jest podłączony do mostka północnego za pomocą magistrali (na przykład FSB) albo łączem typu Punkt-Punkt jak </a:t>
            </a:r>
            <a:r>
              <a:rPr lang="pl-PL" dirty="0" err="1"/>
              <a:t>Hyper</a:t>
            </a:r>
            <a:r>
              <a:rPr lang="pl-PL" dirty="0"/>
              <a:t> Transport. Zawiera drugi kontroler </a:t>
            </a:r>
            <a:r>
              <a:rPr lang="pl-PL" dirty="0" err="1"/>
              <a:t>PCIe</a:t>
            </a:r>
            <a:r>
              <a:rPr lang="pl-PL" dirty="0"/>
              <a:t>, kontrolery SATA, ATA, USB, zintegrowany kontroler dźwięku (np. AC97), kontrolery Ethernetu, itd... Jeśli na płycie głównej występuje tylko jeden układ, to najczęściej wszystkie funkcje mostka południowego i północnego są w nim zintegrowane.</a:t>
            </a:r>
          </a:p>
          <a:p>
            <a:pPr marL="0" indent="0">
              <a:buNone/>
            </a:pPr>
            <a:endParaRPr lang="pl-PL" dirty="0"/>
          </a:p>
        </p:txBody>
      </p:sp>
    </p:spTree>
    <p:extLst>
      <p:ext uri="{BB962C8B-B14F-4D97-AF65-F5344CB8AC3E}">
        <p14:creationId xmlns:p14="http://schemas.microsoft.com/office/powerpoint/2010/main" val="3491400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8F22DC-32BC-46DC-9196-3A50FC39DCDA}"/>
              </a:ext>
            </a:extLst>
          </p:cNvPr>
          <p:cNvSpPr>
            <a:spLocks noGrp="1"/>
          </p:cNvSpPr>
          <p:nvPr>
            <p:ph type="title"/>
          </p:nvPr>
        </p:nvSpPr>
        <p:spPr/>
        <p:txBody>
          <a:bodyPr/>
          <a:lstStyle/>
          <a:p>
            <a:r>
              <a:rPr lang="pl-PL" dirty="0"/>
              <a:t>Pozostałe układy</a:t>
            </a:r>
          </a:p>
        </p:txBody>
      </p:sp>
      <p:sp>
        <p:nvSpPr>
          <p:cNvPr id="3" name="Symbol zastępczy zawartości 2">
            <a:extLst>
              <a:ext uri="{FF2B5EF4-FFF2-40B4-BE49-F238E27FC236}">
                <a16:creationId xmlns:a16="http://schemas.microsoft.com/office/drawing/2014/main" id="{E92F2E42-298B-4A3D-9BDB-1391712A0ED1}"/>
              </a:ext>
            </a:extLst>
          </p:cNvPr>
          <p:cNvSpPr>
            <a:spLocks noGrp="1"/>
          </p:cNvSpPr>
          <p:nvPr>
            <p:ph idx="1"/>
          </p:nvPr>
        </p:nvSpPr>
        <p:spPr/>
        <p:txBody>
          <a:bodyPr/>
          <a:lstStyle/>
          <a:p>
            <a:pPr marL="0" indent="0">
              <a:buNone/>
            </a:pPr>
            <a:r>
              <a:rPr lang="pl-PL" dirty="0"/>
              <a:t>Poza wyżej wymienionymi elementami na płycie głównej zawsze jest umieszczony układ BIOS-u, a także moduł zegara czasu rzeczywistego (RTC) wraz z modułem bateryjnego podtrzymania zegara.</a:t>
            </a:r>
          </a:p>
          <a:p>
            <a:pPr marL="0" indent="0">
              <a:buNone/>
            </a:pPr>
            <a:endParaRPr lang="pl-PL" dirty="0"/>
          </a:p>
        </p:txBody>
      </p:sp>
    </p:spTree>
    <p:extLst>
      <p:ext uri="{BB962C8B-B14F-4D97-AF65-F5344CB8AC3E}">
        <p14:creationId xmlns:p14="http://schemas.microsoft.com/office/powerpoint/2010/main" val="98625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FC88D1-D4E2-41F1-83CF-5BE3E9A85BA0}"/>
              </a:ext>
            </a:extLst>
          </p:cNvPr>
          <p:cNvSpPr>
            <a:spLocks noGrp="1"/>
          </p:cNvSpPr>
          <p:nvPr>
            <p:ph type="title"/>
          </p:nvPr>
        </p:nvSpPr>
        <p:spPr/>
        <p:txBody>
          <a:bodyPr/>
          <a:lstStyle/>
          <a:p>
            <a:r>
              <a:rPr lang="pl-PL" dirty="0"/>
              <a:t>Budowa</a:t>
            </a:r>
          </a:p>
        </p:txBody>
      </p:sp>
      <p:sp>
        <p:nvSpPr>
          <p:cNvPr id="3" name="Symbol zastępczy zawartości 2">
            <a:extLst>
              <a:ext uri="{FF2B5EF4-FFF2-40B4-BE49-F238E27FC236}">
                <a16:creationId xmlns:a16="http://schemas.microsoft.com/office/drawing/2014/main" id="{B8D95E9A-D6C0-4C0B-AF69-BFA9F5487FBF}"/>
              </a:ext>
            </a:extLst>
          </p:cNvPr>
          <p:cNvSpPr>
            <a:spLocks noGrp="1"/>
          </p:cNvSpPr>
          <p:nvPr>
            <p:ph idx="1"/>
          </p:nvPr>
        </p:nvSpPr>
        <p:spPr/>
        <p:txBody>
          <a:bodyPr>
            <a:normAutofit fontScale="55000" lnSpcReduction="20000"/>
          </a:bodyPr>
          <a:lstStyle/>
          <a:p>
            <a:pPr marL="0" indent="0">
              <a:buNone/>
            </a:pPr>
            <a:r>
              <a:rPr lang="pl-PL" dirty="0"/>
              <a:t>Chipset. Przyjmuje postać dwóch oddzielnych układów scalonych odpowiedzialnych za komunikację między komponentami montowanymi na płycie. </a:t>
            </a:r>
          </a:p>
          <a:p>
            <a:pPr marL="0" indent="0">
              <a:buNone/>
            </a:pPr>
            <a:r>
              <a:rPr lang="pl-PL" dirty="0"/>
              <a:t>Gniazdo mikroprocesora (</a:t>
            </a:r>
            <a:r>
              <a:rPr lang="pl-PL" dirty="0" err="1"/>
              <a:t>socket</a:t>
            </a:r>
            <a:r>
              <a:rPr lang="pl-PL" dirty="0"/>
              <a:t>, slot). Umożliwia montaż układu mikroprocesora na płycie głównej.</a:t>
            </a:r>
          </a:p>
          <a:p>
            <a:pPr marL="0" indent="0">
              <a:buNone/>
            </a:pPr>
            <a:r>
              <a:rPr lang="pl-PL" dirty="0"/>
              <a:t>Regulator napięcia. Zasilacze komputerowe generują napięcie 3,3 V, 5 V i 12 V, jednak procesor może potrzebować mniejszych potencjałów. W okolicy gniazda mikroprocesora najczęściej montuje się szereg cewek i kondensatorów elektrolitycznych generujących specjalne napięcia dla mikroprocesora (1,7 V). Starsze płyty zasilały regulatory napięcia 5 V bezpośrednio z gniazda zasilania, obecnie jest to 12 V dostarczane za pomocą wtyczki ATX 12 V. </a:t>
            </a:r>
          </a:p>
          <a:p>
            <a:pPr marL="0" indent="0">
              <a:buNone/>
            </a:pPr>
            <a:r>
              <a:rPr lang="pl-PL" dirty="0"/>
              <a:t>Gniazda pamięci operacyjnej. Umożliwiają montaż modułów określonej wersji pamięci operacyjnej. Kolejne odmiany pamięci SDRAM nie są kompatybilne napięciowo, więc nowsze wersje nie mogą być instalowane w gniazdach poprzednich generacji i odwrotnie. </a:t>
            </a:r>
          </a:p>
          <a:p>
            <a:pPr marL="0" indent="0">
              <a:buNone/>
            </a:pPr>
            <a:r>
              <a:rPr lang="pl-PL" dirty="0"/>
              <a:t>Złącza magistral I/O (wejścia/wyjścia). Płyty główne wyposażone są zwykle w szereg slotów umożliwiających instalację kart rozszerzeń. Na płycie może znajdować się kilka różnych magistral, na przykład PCI i PCI Express. </a:t>
            </a:r>
          </a:p>
          <a:p>
            <a:pPr marL="0" indent="0">
              <a:buNone/>
            </a:pPr>
            <a:r>
              <a:rPr lang="pl-PL" dirty="0"/>
              <a:t>BIOS ROM. Układ scalony typu Flash przechowujący oprogramowanie niezbędne do działania płyty głównej. </a:t>
            </a:r>
          </a:p>
          <a:p>
            <a:pPr marL="0" indent="0">
              <a:buNone/>
            </a:pPr>
            <a:r>
              <a:rPr lang="pl-PL" dirty="0"/>
              <a:t>Porty I/O. Zestaw portów komunikacyjnych umożliwiających montaż klawiatury, myszy, drukarki, skanera, kamery internetowej itd. </a:t>
            </a:r>
          </a:p>
          <a:p>
            <a:pPr marL="0" indent="0">
              <a:buNone/>
            </a:pPr>
            <a:r>
              <a:rPr lang="pl-PL" dirty="0"/>
              <a:t>Kanały interfejsów pamięci masowych. Płyty główne umożliwiają przyłączenie napędów optycznych i twardych dysków za pomocą kanałów interfejsów ATA i SATA. Stacje dyskietek przyłączane są do dedykowanego interfejsu stacji dyskietek. </a:t>
            </a:r>
          </a:p>
          <a:p>
            <a:pPr marL="0" indent="0">
              <a:buNone/>
            </a:pPr>
            <a:r>
              <a:rPr lang="pl-PL" dirty="0"/>
              <a:t>Piny konfiguracyjne i sygnalizacyjne. Na płycie głównej mogą się znajdować specjalne piny lub mikroprzełączniki służące do konfiguracji niektórych ustawień płyty. Dodatkowy panel umożliwia podłączenie przycisków obudowy komputerowej (</a:t>
            </a:r>
            <a:r>
              <a:rPr lang="pl-PL" dirty="0" err="1"/>
              <a:t>power</a:t>
            </a:r>
            <a:r>
              <a:rPr lang="pl-PL" dirty="0"/>
              <a:t>, reset) i diod sygnalizacyjnych. </a:t>
            </a:r>
          </a:p>
        </p:txBody>
      </p:sp>
    </p:spTree>
    <p:extLst>
      <p:ext uri="{BB962C8B-B14F-4D97-AF65-F5344CB8AC3E}">
        <p14:creationId xmlns:p14="http://schemas.microsoft.com/office/powerpoint/2010/main" val="283834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A017E7-736A-4977-8002-DDD7237CFDD1}"/>
              </a:ext>
            </a:extLst>
          </p:cNvPr>
          <p:cNvSpPr>
            <a:spLocks noGrp="1"/>
          </p:cNvSpPr>
          <p:nvPr>
            <p:ph type="title"/>
          </p:nvPr>
        </p:nvSpPr>
        <p:spPr/>
        <p:txBody>
          <a:bodyPr/>
          <a:lstStyle/>
          <a:p>
            <a:r>
              <a:rPr lang="pl-PL" dirty="0"/>
              <a:t>Złącza</a:t>
            </a:r>
          </a:p>
        </p:txBody>
      </p:sp>
      <p:pic>
        <p:nvPicPr>
          <p:cNvPr id="2050" name="Picture 2" descr="https://upload.wikimedia.org/wikipedia/commons/thumb/9/9e/Acer_E360_Socket_939_motherboard_by_Foxconn_pl.svg/1280px-Acer_E360_Socket_939_motherboard_by_Foxconn_pl.svg.png">
            <a:extLst>
              <a:ext uri="{FF2B5EF4-FFF2-40B4-BE49-F238E27FC236}">
                <a16:creationId xmlns:a16="http://schemas.microsoft.com/office/drawing/2014/main" id="{237E3116-1D2F-44E9-9AED-7E0DCD541B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45192" y="2286000"/>
            <a:ext cx="5477753"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68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0540F8-0F09-48AD-A808-C2233C415158}"/>
              </a:ext>
            </a:extLst>
          </p:cNvPr>
          <p:cNvSpPr>
            <a:spLocks noGrp="1"/>
          </p:cNvSpPr>
          <p:nvPr>
            <p:ph type="title"/>
          </p:nvPr>
        </p:nvSpPr>
        <p:spPr/>
        <p:txBody>
          <a:bodyPr/>
          <a:lstStyle/>
          <a:p>
            <a:endParaRPr lang="pl-PL" dirty="0"/>
          </a:p>
        </p:txBody>
      </p:sp>
      <p:pic>
        <p:nvPicPr>
          <p:cNvPr id="5" name="Symbol zastępczy zawartości 4">
            <a:extLst>
              <a:ext uri="{FF2B5EF4-FFF2-40B4-BE49-F238E27FC236}">
                <a16:creationId xmlns:a16="http://schemas.microsoft.com/office/drawing/2014/main" id="{85FA856A-D725-4482-BDC0-5CA6BA0FE0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9373" y="424070"/>
            <a:ext cx="5538499" cy="5884655"/>
          </a:xfrm>
        </p:spPr>
      </p:pic>
    </p:spTree>
    <p:extLst>
      <p:ext uri="{BB962C8B-B14F-4D97-AF65-F5344CB8AC3E}">
        <p14:creationId xmlns:p14="http://schemas.microsoft.com/office/powerpoint/2010/main" val="300369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A29C21-ECD2-4827-BCBC-4E8A825D50B7}"/>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CA5EB2FE-9D26-4312-B9D9-325D92AE47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0324" y="453542"/>
            <a:ext cx="5600862" cy="5950916"/>
          </a:xfrm>
        </p:spPr>
      </p:pic>
    </p:spTree>
    <p:extLst>
      <p:ext uri="{BB962C8B-B14F-4D97-AF65-F5344CB8AC3E}">
        <p14:creationId xmlns:p14="http://schemas.microsoft.com/office/powerpoint/2010/main" val="7272701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ny">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ny">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ny">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85</TotalTime>
  <Words>1304</Words>
  <Application>Microsoft Office PowerPoint</Application>
  <PresentationFormat>Panoramiczny</PresentationFormat>
  <Paragraphs>62</Paragraphs>
  <Slides>24</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24</vt:i4>
      </vt:variant>
    </vt:vector>
  </HeadingPairs>
  <TitlesOfParts>
    <vt:vector size="28" baseType="lpstr">
      <vt:lpstr>Tw Cen MT</vt:lpstr>
      <vt:lpstr>Tw Cen MT Condensed</vt:lpstr>
      <vt:lpstr>Wingdings 3</vt:lpstr>
      <vt:lpstr>Integralny</vt:lpstr>
      <vt:lpstr>Płyty główne</vt:lpstr>
      <vt:lpstr>Płyta główna (ang. motherboard, mainboard) </vt:lpstr>
      <vt:lpstr>Schemat</vt:lpstr>
      <vt:lpstr>Budowa</vt:lpstr>
      <vt:lpstr>Pozostałe układy</vt:lpstr>
      <vt:lpstr>Budowa</vt:lpstr>
      <vt:lpstr>Złącza</vt:lpstr>
      <vt:lpstr>Prezentacja programu PowerPoint</vt:lpstr>
      <vt:lpstr>Prezentacja programu PowerPoint</vt:lpstr>
      <vt:lpstr>Prezentacja programu PowerPoint</vt:lpstr>
      <vt:lpstr>Prezentacja programu PowerPoint</vt:lpstr>
      <vt:lpstr>Prezentacja programu PowerPoint</vt:lpstr>
      <vt:lpstr>BIOS (akronim ang. Basic Input/Output System – podstawowy system wejścia-wyjścia)</vt:lpstr>
      <vt:lpstr>Unified Extensible Firmware Interface (UEFI)</vt:lpstr>
      <vt:lpstr>Cechy </vt:lpstr>
      <vt:lpstr>Tryby</vt:lpstr>
      <vt:lpstr>Podział płyt głównych</vt:lpstr>
      <vt:lpstr>Prezentacja programu PowerPoint</vt:lpstr>
      <vt:lpstr>Prezentacja programu PowerPoint</vt:lpstr>
      <vt:lpstr>Prezentacja programu PowerPoint</vt:lpstr>
      <vt:lpstr>Prezentacja programu PowerPoint</vt:lpstr>
      <vt:lpstr>Prezentacja programu PowerPoint</vt:lpstr>
      <vt:lpstr>Dostępne w sklepach</vt:lpstr>
      <vt:lpstr>Parametry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Płyty główne</dc:title>
  <dc:creator>Damian Radzik</dc:creator>
  <cp:lastModifiedBy>Damian Radzik</cp:lastModifiedBy>
  <cp:revision>5</cp:revision>
  <dcterms:created xsi:type="dcterms:W3CDTF">2018-09-13T17:16:02Z</dcterms:created>
  <dcterms:modified xsi:type="dcterms:W3CDTF">2021-05-19T10:37:50Z</dcterms:modified>
</cp:coreProperties>
</file>