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Lst>
  <p:sldSz cx="10080625" cy="7559675"/>
  <p:notesSz cx="7559675" cy="1069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445" y="43"/>
      </p:cViewPr>
      <p:guideLst>
        <p:guide orient="horz" pos="2381"/>
        <p:guide pos="317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CE5BE444-4E7F-4873-B950-BAF7EC3C9802}"/>
              </a:ext>
            </a:extLst>
          </p:cNvPr>
          <p:cNvSpPr txBox="1">
            <a:spLocks noGrp="1"/>
          </p:cNvSpPr>
          <p:nvPr>
            <p:ph type="hdr" sz="quarter"/>
          </p:nvPr>
        </p:nvSpPr>
        <p:spPr>
          <a:xfrm>
            <a:off x="0" y="0"/>
            <a:ext cx="3281363" cy="534988"/>
          </a:xfrm>
          <a:prstGeom prst="rect">
            <a:avLst/>
          </a:prstGeom>
          <a:noFill/>
          <a:ln>
            <a:noFill/>
          </a:ln>
        </p:spPr>
        <p:txBody>
          <a:bodyPr vert="horz" lIns="90000" tIns="45000" rIns="90000" bIns="45000" compatLnSpc="0"/>
          <a:lstStyle>
            <a:defPPr lvl="0">
              <a:buSzPct val="45000"/>
              <a:buFont typeface="StarSymbol"/>
              <a:buNone/>
            </a:defPPr>
            <a:lvl1pPr lvl="0" fontAlgn="auto" hangingPunct="0">
              <a:spcBef>
                <a:spcPts val="0"/>
              </a:spcBef>
              <a:spcAft>
                <a:spcPts val="0"/>
              </a:spcAft>
              <a:buSzPct val="45000"/>
              <a:buFont typeface="StarSymbol"/>
              <a:buNone/>
              <a:defRPr sz="1400">
                <a:latin typeface="Arial" pitchFamily="18"/>
                <a:ea typeface="Lucida Sans Unicode" pitchFamily="2"/>
                <a:cs typeface="Tahoma" pitchFamily="2"/>
              </a:defRP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defRPr sz="1400"/>
            </a:pPr>
            <a:endParaRPr lang="pl-PL"/>
          </a:p>
        </p:txBody>
      </p:sp>
      <p:sp>
        <p:nvSpPr>
          <p:cNvPr id="3" name="Symbol zastępczy daty 2">
            <a:extLst>
              <a:ext uri="{FF2B5EF4-FFF2-40B4-BE49-F238E27FC236}">
                <a16:creationId xmlns:a16="http://schemas.microsoft.com/office/drawing/2014/main" id="{722FC8AE-5677-4B7A-80CB-D4D2FE9FF25F}"/>
              </a:ext>
            </a:extLst>
          </p:cNvPr>
          <p:cNvSpPr txBox="1">
            <a:spLocks noGrp="1"/>
          </p:cNvSpPr>
          <p:nvPr>
            <p:ph type="dt" sz="quarter" idx="1"/>
          </p:nvPr>
        </p:nvSpPr>
        <p:spPr>
          <a:xfrm>
            <a:off x="4278313" y="0"/>
            <a:ext cx="3281362" cy="534988"/>
          </a:xfrm>
          <a:prstGeom prst="rect">
            <a:avLst/>
          </a:prstGeom>
          <a:noFill/>
          <a:ln>
            <a:noFill/>
          </a:ln>
        </p:spPr>
        <p:txBody>
          <a:bodyPr vert="horz" lIns="90000" tIns="45000" rIns="90000" bIns="45000" compatLnSpc="0"/>
          <a:lstStyle>
            <a:defPPr lvl="0">
              <a:buSzPct val="45000"/>
              <a:buFont typeface="StarSymbol"/>
              <a:buNone/>
            </a:defPPr>
            <a:lvl1pPr lvl="0" algn="r" fontAlgn="auto" hangingPunct="0">
              <a:spcBef>
                <a:spcPts val="0"/>
              </a:spcBef>
              <a:spcAft>
                <a:spcPts val="0"/>
              </a:spcAft>
              <a:buSzPct val="45000"/>
              <a:buFont typeface="StarSymbol"/>
              <a:buNone/>
              <a:defRPr sz="1400">
                <a:latin typeface="Arial" pitchFamily="18"/>
                <a:ea typeface="Lucida Sans Unicode" pitchFamily="2"/>
                <a:cs typeface="Tahoma" pitchFamily="2"/>
              </a:defRP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defRPr sz="1400"/>
            </a:pPr>
            <a:endParaRPr lang="pl-PL"/>
          </a:p>
        </p:txBody>
      </p:sp>
      <p:sp>
        <p:nvSpPr>
          <p:cNvPr id="4" name="Symbol zastępczy stopki 3">
            <a:extLst>
              <a:ext uri="{FF2B5EF4-FFF2-40B4-BE49-F238E27FC236}">
                <a16:creationId xmlns:a16="http://schemas.microsoft.com/office/drawing/2014/main" id="{8ED815F8-3B0A-4AF2-BB40-8759F7A8FF38}"/>
              </a:ext>
            </a:extLst>
          </p:cNvPr>
          <p:cNvSpPr txBox="1">
            <a:spLocks noGrp="1"/>
          </p:cNvSpPr>
          <p:nvPr>
            <p:ph type="ftr" sz="quarter" idx="2"/>
          </p:nvPr>
        </p:nvSpPr>
        <p:spPr>
          <a:xfrm>
            <a:off x="0" y="10156825"/>
            <a:ext cx="3281363" cy="534988"/>
          </a:xfrm>
          <a:prstGeom prst="rect">
            <a:avLst/>
          </a:prstGeom>
          <a:noFill/>
          <a:ln>
            <a:noFill/>
          </a:ln>
        </p:spPr>
        <p:txBody>
          <a:bodyPr vert="horz" lIns="90000" tIns="45000" rIns="90000" bIns="45000" anchor="b" compatLnSpc="0"/>
          <a:lstStyle>
            <a:defPPr lvl="0">
              <a:buSzPct val="45000"/>
              <a:buFont typeface="StarSymbol"/>
              <a:buNone/>
            </a:defPPr>
            <a:lvl1pPr lvl="0" fontAlgn="auto" hangingPunct="0">
              <a:spcBef>
                <a:spcPts val="0"/>
              </a:spcBef>
              <a:spcAft>
                <a:spcPts val="0"/>
              </a:spcAft>
              <a:buSzPct val="45000"/>
              <a:buFont typeface="StarSymbol"/>
              <a:buNone/>
              <a:defRPr sz="1400">
                <a:latin typeface="Arial" pitchFamily="18"/>
                <a:ea typeface="Lucida Sans Unicode" pitchFamily="2"/>
                <a:cs typeface="Tahoma" pitchFamily="2"/>
              </a:defRP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defRPr sz="1400"/>
            </a:pPr>
            <a:endParaRPr lang="pl-PL"/>
          </a:p>
        </p:txBody>
      </p:sp>
      <p:sp>
        <p:nvSpPr>
          <p:cNvPr id="5" name="Symbol zastępczy numeru slajdu 4">
            <a:extLst>
              <a:ext uri="{FF2B5EF4-FFF2-40B4-BE49-F238E27FC236}">
                <a16:creationId xmlns:a16="http://schemas.microsoft.com/office/drawing/2014/main" id="{53F5388E-B3CA-49B6-AF6F-77A40C915A34}"/>
              </a:ext>
            </a:extLst>
          </p:cNvPr>
          <p:cNvSpPr txBox="1">
            <a:spLocks noGrp="1"/>
          </p:cNvSpPr>
          <p:nvPr>
            <p:ph type="sldNum" sz="quarter" idx="3"/>
          </p:nvPr>
        </p:nvSpPr>
        <p:spPr>
          <a:xfrm>
            <a:off x="4278313" y="10156825"/>
            <a:ext cx="3281362" cy="534988"/>
          </a:xfrm>
          <a:prstGeom prst="rect">
            <a:avLst/>
          </a:prstGeom>
          <a:noFill/>
          <a:ln>
            <a:noFill/>
          </a:ln>
        </p:spPr>
        <p:txBody>
          <a:bodyPr vert="horz" wrap="square" lIns="90000" tIns="45000" rIns="90000" bIns="45000" numCol="1" anchor="b" anchorCtr="0" compatLnSpc="1">
            <a:prstTxWarp prst="textNoShape">
              <a:avLst/>
            </a:prstTxWarp>
          </a:bodyPr>
          <a:lstStyle>
            <a:lvl1pPr algn="r" hangingPunct="0">
              <a:buSzPct val="45000"/>
              <a:buFont typeface="StarSymbol"/>
              <a:buNone/>
              <a:defRPr sz="1400">
                <a:ea typeface="Lucida Sans Unicode" panose="020B0602030504020204" pitchFamily="34" charset="0"/>
                <a:cs typeface="Tahoma" panose="020B0604030504040204" pitchFamily="34" charset="0"/>
              </a:defRPr>
            </a:lvl1pPr>
          </a:lstStyle>
          <a:p>
            <a:fld id="{4C9543AB-B126-429A-BF33-D2441DF12659}" type="slidenum">
              <a:rPr lang="pl-PL" altLang="pl-PL"/>
              <a:pPr/>
              <a:t>‹#›</a:t>
            </a:fld>
            <a:endParaRPr lang="pl-PL" alt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Symbol zastępczy obrazu slajdu 1">
            <a:extLst>
              <a:ext uri="{FF2B5EF4-FFF2-40B4-BE49-F238E27FC236}">
                <a16:creationId xmlns:a16="http://schemas.microsoft.com/office/drawing/2014/main" id="{1A4B3317-1F47-48B1-BDB4-6F23391B0C24}"/>
              </a:ext>
            </a:extLst>
          </p:cNvPr>
          <p:cNvSpPr>
            <a:spLocks noGrp="1" noRot="1" noChangeAspect="1"/>
          </p:cNvSpPr>
          <p:nvPr>
            <p:ph type="sldImg" idx="2"/>
          </p:nvPr>
        </p:nvSpPr>
        <p:spPr bwMode="auto">
          <a:xfrm>
            <a:off x="1106488" y="812800"/>
            <a:ext cx="5345112" cy="400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3" name="Symbol zastępczy notatek 2">
            <a:extLst>
              <a:ext uri="{FF2B5EF4-FFF2-40B4-BE49-F238E27FC236}">
                <a16:creationId xmlns:a16="http://schemas.microsoft.com/office/drawing/2014/main" id="{CD012D6C-7E75-4431-9E65-417110C2D27E}"/>
              </a:ext>
            </a:extLst>
          </p:cNvPr>
          <p:cNvSpPr txBox="1">
            <a:spLocks noGrp="1"/>
          </p:cNvSpPr>
          <p:nvPr>
            <p:ph type="body" sz="quarter" idx="3"/>
          </p:nvPr>
        </p:nvSpPr>
        <p:spPr>
          <a:xfrm>
            <a:off x="755650" y="5078413"/>
            <a:ext cx="6048375" cy="4811712"/>
          </a:xfrm>
          <a:prstGeom prst="rect">
            <a:avLst/>
          </a:prstGeom>
          <a:noFill/>
          <a:ln>
            <a:noFill/>
          </a:ln>
        </p:spPr>
        <p:txBody>
          <a:bodyPr lIns="0" tIns="0" rIns="0" bIns="0"/>
          <a:lstStyle/>
          <a:p>
            <a:pPr lvl="0"/>
            <a:endParaRPr lang="pl-PL" noProof="0"/>
          </a:p>
        </p:txBody>
      </p:sp>
      <p:sp>
        <p:nvSpPr>
          <p:cNvPr id="4" name="Symbol zastępczy nagłówka 3">
            <a:extLst>
              <a:ext uri="{FF2B5EF4-FFF2-40B4-BE49-F238E27FC236}">
                <a16:creationId xmlns:a16="http://schemas.microsoft.com/office/drawing/2014/main" id="{28E8425E-5309-4439-BFF5-BC5BD4ABC2FF}"/>
              </a:ext>
            </a:extLst>
          </p:cNvPr>
          <p:cNvSpPr txBox="1">
            <a:spLocks noGrp="1"/>
          </p:cNvSpPr>
          <p:nvPr>
            <p:ph type="hdr" sz="quarter"/>
          </p:nvPr>
        </p:nvSpPr>
        <p:spPr>
          <a:xfrm>
            <a:off x="0" y="0"/>
            <a:ext cx="3281363" cy="534988"/>
          </a:xfrm>
          <a:prstGeom prst="rect">
            <a:avLst/>
          </a:prstGeom>
          <a:noFill/>
          <a:ln>
            <a:noFill/>
          </a:ln>
        </p:spPr>
        <p:txBody>
          <a:bodyPr lIns="0" tIns="0" rIns="0" bIns="0"/>
          <a:lstStyle>
            <a:lvl1pPr lvl="0" rtl="0" fontAlgn="auto" hangingPunct="0">
              <a:spcBef>
                <a:spcPts val="0"/>
              </a:spcBef>
              <a:spcAft>
                <a:spcPts val="0"/>
              </a:spcAft>
              <a:buNone/>
              <a:tabLst/>
              <a:defRPr lang="pl-PL" sz="1400" kern="1200">
                <a:latin typeface="Times New Roman" pitchFamily="18"/>
                <a:ea typeface="Lucida Sans Unicode" pitchFamily="2"/>
                <a:cs typeface="Tahoma" pitchFamily="2"/>
              </a:defRPr>
            </a:lvl1pPr>
          </a:lstStyle>
          <a:p>
            <a:pPr>
              <a:defRPr/>
            </a:pPr>
            <a:endParaRPr/>
          </a:p>
        </p:txBody>
      </p:sp>
      <p:sp>
        <p:nvSpPr>
          <p:cNvPr id="5" name="Symbol zastępczy daty 4">
            <a:extLst>
              <a:ext uri="{FF2B5EF4-FFF2-40B4-BE49-F238E27FC236}">
                <a16:creationId xmlns:a16="http://schemas.microsoft.com/office/drawing/2014/main" id="{18784D2B-6145-41B8-A037-906A1937F1DA}"/>
              </a:ext>
            </a:extLst>
          </p:cNvPr>
          <p:cNvSpPr txBox="1">
            <a:spLocks noGrp="1"/>
          </p:cNvSpPr>
          <p:nvPr>
            <p:ph type="dt" idx="1"/>
          </p:nvPr>
        </p:nvSpPr>
        <p:spPr>
          <a:xfrm>
            <a:off x="4278313" y="0"/>
            <a:ext cx="3281362" cy="534988"/>
          </a:xfrm>
          <a:prstGeom prst="rect">
            <a:avLst/>
          </a:prstGeom>
          <a:noFill/>
          <a:ln>
            <a:noFill/>
          </a:ln>
        </p:spPr>
        <p:txBody>
          <a:bodyPr lIns="0" tIns="0" rIns="0" bIns="0"/>
          <a:lstStyle>
            <a:lvl1pPr lvl="0" algn="r" rtl="0" fontAlgn="auto" hangingPunct="0">
              <a:spcBef>
                <a:spcPts val="0"/>
              </a:spcBef>
              <a:spcAft>
                <a:spcPts val="0"/>
              </a:spcAft>
              <a:buNone/>
              <a:tabLst/>
              <a:defRPr lang="pl-PL" sz="1400" kern="1200">
                <a:latin typeface="Times New Roman" pitchFamily="18"/>
                <a:ea typeface="Lucida Sans Unicode" pitchFamily="2"/>
                <a:cs typeface="Tahoma" pitchFamily="2"/>
              </a:defRPr>
            </a:lvl1pPr>
          </a:lstStyle>
          <a:p>
            <a:pPr>
              <a:defRPr/>
            </a:pPr>
            <a:endParaRPr/>
          </a:p>
        </p:txBody>
      </p:sp>
      <p:sp>
        <p:nvSpPr>
          <p:cNvPr id="6" name="Symbol zastępczy stopki 5">
            <a:extLst>
              <a:ext uri="{FF2B5EF4-FFF2-40B4-BE49-F238E27FC236}">
                <a16:creationId xmlns:a16="http://schemas.microsoft.com/office/drawing/2014/main" id="{B0A6AA79-C520-4BD9-B872-E5E16FD0BA08}"/>
              </a:ext>
            </a:extLst>
          </p:cNvPr>
          <p:cNvSpPr txBox="1">
            <a:spLocks noGrp="1"/>
          </p:cNvSpPr>
          <p:nvPr>
            <p:ph type="ftr" sz="quarter" idx="4"/>
          </p:nvPr>
        </p:nvSpPr>
        <p:spPr>
          <a:xfrm>
            <a:off x="0" y="10156825"/>
            <a:ext cx="3281363" cy="534988"/>
          </a:xfrm>
          <a:prstGeom prst="rect">
            <a:avLst/>
          </a:prstGeom>
          <a:noFill/>
          <a:ln>
            <a:noFill/>
          </a:ln>
        </p:spPr>
        <p:txBody>
          <a:bodyPr lIns="0" tIns="0" rIns="0" bIns="0" anchor="b"/>
          <a:lstStyle>
            <a:lvl1pPr lvl="0" rtl="0" fontAlgn="auto" hangingPunct="0">
              <a:spcBef>
                <a:spcPts val="0"/>
              </a:spcBef>
              <a:spcAft>
                <a:spcPts val="0"/>
              </a:spcAft>
              <a:buNone/>
              <a:tabLst/>
              <a:defRPr lang="pl-PL" sz="1400" kern="1200">
                <a:latin typeface="Times New Roman" pitchFamily="18"/>
                <a:ea typeface="Lucida Sans Unicode" pitchFamily="2"/>
                <a:cs typeface="Tahoma" pitchFamily="2"/>
              </a:defRPr>
            </a:lvl1pPr>
          </a:lstStyle>
          <a:p>
            <a:pPr>
              <a:defRPr/>
            </a:pPr>
            <a:endParaRPr/>
          </a:p>
        </p:txBody>
      </p:sp>
      <p:sp>
        <p:nvSpPr>
          <p:cNvPr id="7" name="Symbol zastępczy numeru slajdu 6">
            <a:extLst>
              <a:ext uri="{FF2B5EF4-FFF2-40B4-BE49-F238E27FC236}">
                <a16:creationId xmlns:a16="http://schemas.microsoft.com/office/drawing/2014/main" id="{29D26358-AB19-49B5-B893-346594B0147F}"/>
              </a:ext>
            </a:extLst>
          </p:cNvPr>
          <p:cNvSpPr txBox="1">
            <a:spLocks noGrp="1"/>
          </p:cNvSpPr>
          <p:nvPr>
            <p:ph type="sldNum" sz="quarter" idx="5"/>
          </p:nvPr>
        </p:nvSpPr>
        <p:spPr>
          <a:xfrm>
            <a:off x="4278313" y="10156825"/>
            <a:ext cx="3281362" cy="534988"/>
          </a:xfrm>
          <a:prstGeom prst="rect">
            <a:avLst/>
          </a:prstGeom>
          <a:noFill/>
          <a:ln>
            <a:noFill/>
          </a:ln>
        </p:spPr>
        <p:txBody>
          <a:bodyPr vert="horz" wrap="square" lIns="0" tIns="0" rIns="0" bIns="0" numCol="1" anchor="b" anchorCtr="0" compatLnSpc="1">
            <a:prstTxWarp prst="textNoShape">
              <a:avLst/>
            </a:prstTxWarp>
          </a:bodyPr>
          <a:lstStyle>
            <a:lvl1pPr algn="r" hangingPunct="0">
              <a:defRPr sz="1400">
                <a:latin typeface="Times New Roman" panose="02020603050405020304" pitchFamily="18" charset="0"/>
                <a:ea typeface="Lucida Sans Unicode" panose="020B0602030504020204" pitchFamily="34" charset="0"/>
                <a:cs typeface="Tahoma" panose="020B0604030504040204" pitchFamily="34" charset="0"/>
              </a:defRPr>
            </a:lvl1pPr>
          </a:lstStyle>
          <a:p>
            <a:fld id="{35C5068F-6216-429A-BE56-7709609C2589}" type="slidenum">
              <a:rPr lang="pl-PL" altLang="pl-PL"/>
              <a:pPr/>
              <a:t>‹#›</a:t>
            </a:fld>
            <a:endParaRPr lang="pl-PL" altLang="pl-PL"/>
          </a:p>
        </p:txBody>
      </p:sp>
    </p:spTree>
  </p:cSld>
  <p:clrMap bg1="lt1" tx1="dk1" bg2="lt2" tx2="dk2" accent1="accent1" accent2="accent2" accent3="accent3" accent4="accent4" accent5="accent5" accent6="accent6" hlink="hlink" folHlink="folHlink"/>
  <p:notesStyle>
    <a:lvl1pPr marL="215900" indent="-215900" algn="l" rtl="0" eaLnBrk="0" fontAlgn="base" hangingPunct="0">
      <a:spcBef>
        <a:spcPct val="30000"/>
      </a:spcBef>
      <a:spcAft>
        <a:spcPct val="0"/>
      </a:spcAft>
      <a:defRPr lang="pl-PL" sz="2000" kern="1200">
        <a:solidFill>
          <a:schemeClr val="tx1"/>
        </a:solidFill>
        <a:latin typeface="Arial" pitchFamily="18"/>
        <a:cs typeface="Tahoma" pitchFamily="2"/>
      </a:defRPr>
    </a:lvl1pPr>
    <a:lvl2pPr marL="742950" indent="-285750" algn="l" rtl="0" eaLnBrk="0" fontAlgn="base" hangingPunct="0">
      <a:spcBef>
        <a:spcPct val="30000"/>
      </a:spcBef>
      <a:spcAft>
        <a:spcPct val="0"/>
      </a:spcAft>
      <a:defRPr sz="1200" kern="1200">
        <a:solidFill>
          <a:schemeClr val="tx1"/>
        </a:solidFill>
        <a:latin typeface="+mn-lt"/>
        <a:ea typeface="+mn-ea"/>
        <a:cs typeface="Tahoma" pitchFamily="34" charset="0"/>
      </a:defRPr>
    </a:lvl2pPr>
    <a:lvl3pPr marL="1143000" indent="-228600" algn="l" rtl="0" eaLnBrk="0" fontAlgn="base" hangingPunct="0">
      <a:spcBef>
        <a:spcPct val="30000"/>
      </a:spcBef>
      <a:spcAft>
        <a:spcPct val="0"/>
      </a:spcAft>
      <a:defRPr sz="1200" kern="1200">
        <a:solidFill>
          <a:schemeClr val="tx1"/>
        </a:solidFill>
        <a:latin typeface="+mn-lt"/>
        <a:ea typeface="+mn-ea"/>
        <a:cs typeface="Tahoma" pitchFamily="34" charset="0"/>
      </a:defRPr>
    </a:lvl3pPr>
    <a:lvl4pPr marL="1600200" indent="-228600" algn="l" rtl="0" eaLnBrk="0" fontAlgn="base" hangingPunct="0">
      <a:spcBef>
        <a:spcPct val="30000"/>
      </a:spcBef>
      <a:spcAft>
        <a:spcPct val="0"/>
      </a:spcAft>
      <a:defRPr sz="1200" kern="1200">
        <a:solidFill>
          <a:schemeClr val="tx1"/>
        </a:solidFill>
        <a:latin typeface="+mn-lt"/>
        <a:ea typeface="+mn-ea"/>
        <a:cs typeface="Tahoma" pitchFamily="34" charset="0"/>
      </a:defRPr>
    </a:lvl4pPr>
    <a:lvl5pPr marL="2057400" indent="-228600" algn="l" rtl="0" eaLnBrk="0" fontAlgn="base" hangingPunct="0">
      <a:spcBef>
        <a:spcPct val="30000"/>
      </a:spcBef>
      <a:spcAft>
        <a:spcPct val="0"/>
      </a:spcAft>
      <a:defRPr sz="1200" kern="1200">
        <a:solidFill>
          <a:schemeClr val="tx1"/>
        </a:solidFill>
        <a:latin typeface="+mn-lt"/>
        <a:ea typeface="+mn-ea"/>
        <a:cs typeface="Tahom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AB84FE6-4678-4298-8468-CB6EF595710A}"/>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23555" name="Symbol zastępczy notatek 2">
            <a:extLst>
              <a:ext uri="{FF2B5EF4-FFF2-40B4-BE49-F238E27FC236}">
                <a16:creationId xmlns:a16="http://schemas.microsoft.com/office/drawing/2014/main" id="{344CC206-4387-4D64-AFDD-11A322777BA6}"/>
              </a:ext>
            </a:extLst>
          </p:cNvPr>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spAutoFit/>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87A5A0C-8149-4389-8319-69E0D032E49E}"/>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2771" name="Symbol zastępczy notatek 2">
            <a:extLst>
              <a:ext uri="{FF2B5EF4-FFF2-40B4-BE49-F238E27FC236}">
                <a16:creationId xmlns:a16="http://schemas.microsoft.com/office/drawing/2014/main" id="{F90DB9C4-D410-4B4A-9292-F88EFE123F7E}"/>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9951E05-FC30-43C1-8612-5E32797B4D7B}"/>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3795" name="Symbol zastępczy notatek 2">
            <a:extLst>
              <a:ext uri="{FF2B5EF4-FFF2-40B4-BE49-F238E27FC236}">
                <a16:creationId xmlns:a16="http://schemas.microsoft.com/office/drawing/2014/main" id="{333C466B-D5FE-4A32-959B-69B60EBA78DF}"/>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625E47C-1A60-4F58-BAE0-6B74D44D8849}"/>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4819" name="Symbol zastępczy notatek 2">
            <a:extLst>
              <a:ext uri="{FF2B5EF4-FFF2-40B4-BE49-F238E27FC236}">
                <a16:creationId xmlns:a16="http://schemas.microsoft.com/office/drawing/2014/main" id="{BFC43E56-829D-4B5F-8D78-D72D7C06A16A}"/>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7C3F67B-2C8E-459A-89BE-CFB763400824}"/>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5843" name="Symbol zastępczy notatek 2">
            <a:extLst>
              <a:ext uri="{FF2B5EF4-FFF2-40B4-BE49-F238E27FC236}">
                <a16:creationId xmlns:a16="http://schemas.microsoft.com/office/drawing/2014/main" id="{68A65291-D916-4512-8D9F-DBF40FB40129}"/>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FF75C75-CB2B-48DC-A0A4-77E9E3D33E23}"/>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6867" name="Symbol zastępczy notatek 2">
            <a:extLst>
              <a:ext uri="{FF2B5EF4-FFF2-40B4-BE49-F238E27FC236}">
                <a16:creationId xmlns:a16="http://schemas.microsoft.com/office/drawing/2014/main" id="{C0C4D70F-07BB-4CF6-A6C4-0E22300262DE}"/>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54A1F5A-D0C8-4153-861B-42BD96CCC572}"/>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7891" name="Symbol zastępczy notatek 2">
            <a:extLst>
              <a:ext uri="{FF2B5EF4-FFF2-40B4-BE49-F238E27FC236}">
                <a16:creationId xmlns:a16="http://schemas.microsoft.com/office/drawing/2014/main" id="{260E0DC6-DB3D-43B7-8F6C-B4D9C0EF71B9}"/>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FF1C304-8B3C-43F7-BE4C-817BEE712252}"/>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8915" name="Symbol zastępczy notatek 2">
            <a:extLst>
              <a:ext uri="{FF2B5EF4-FFF2-40B4-BE49-F238E27FC236}">
                <a16:creationId xmlns:a16="http://schemas.microsoft.com/office/drawing/2014/main" id="{81BE07AE-8347-4466-ABC9-35A24099F093}"/>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33233E2-2205-42DA-9CF2-7947D24C160A}"/>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9939" name="Symbol zastępczy notatek 2">
            <a:extLst>
              <a:ext uri="{FF2B5EF4-FFF2-40B4-BE49-F238E27FC236}">
                <a16:creationId xmlns:a16="http://schemas.microsoft.com/office/drawing/2014/main" id="{9DBF53C6-324E-4AE8-B1D1-A1CE88AC9AA0}"/>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3F2FBEE-34D9-44EC-9D0E-1C65431601EC}"/>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40963" name="Symbol zastępczy notatek 2">
            <a:extLst>
              <a:ext uri="{FF2B5EF4-FFF2-40B4-BE49-F238E27FC236}">
                <a16:creationId xmlns:a16="http://schemas.microsoft.com/office/drawing/2014/main" id="{20DC4156-4BEA-4273-AD2C-D6761BD1976A}"/>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49107D7-3029-4B3B-A225-F1B3BF6EF03A}"/>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41987" name="Symbol zastępczy notatek 2">
            <a:extLst>
              <a:ext uri="{FF2B5EF4-FFF2-40B4-BE49-F238E27FC236}">
                <a16:creationId xmlns:a16="http://schemas.microsoft.com/office/drawing/2014/main" id="{A5C6515C-0D1A-4CCC-9C20-969333397B1F}"/>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CC2F13EF-E5A6-4F59-82AC-D700F453D95E}"/>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24579" name="Symbol zastępczy notatek 2">
            <a:extLst>
              <a:ext uri="{FF2B5EF4-FFF2-40B4-BE49-F238E27FC236}">
                <a16:creationId xmlns:a16="http://schemas.microsoft.com/office/drawing/2014/main" id="{A2C7450A-C4F0-4461-93C0-00CA0B720CAC}"/>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AE11A79-5EFD-42AA-A206-521DB83C6D7F}"/>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25603" name="Symbol zastępczy notatek 2">
            <a:extLst>
              <a:ext uri="{FF2B5EF4-FFF2-40B4-BE49-F238E27FC236}">
                <a16:creationId xmlns:a16="http://schemas.microsoft.com/office/drawing/2014/main" id="{E374F4EF-0EB6-4CC7-9251-A8D2EC2FF180}"/>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88ACD70-0537-45C4-89E6-E8149A4F6296}"/>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26627" name="Symbol zastępczy notatek 2">
            <a:extLst>
              <a:ext uri="{FF2B5EF4-FFF2-40B4-BE49-F238E27FC236}">
                <a16:creationId xmlns:a16="http://schemas.microsoft.com/office/drawing/2014/main" id="{CC93257E-D388-4B1D-B206-9CF5796FE1C9}"/>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C211D48C-7995-4515-BED5-A4665853D058}"/>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27651" name="Symbol zastępczy notatek 2">
            <a:extLst>
              <a:ext uri="{FF2B5EF4-FFF2-40B4-BE49-F238E27FC236}">
                <a16:creationId xmlns:a16="http://schemas.microsoft.com/office/drawing/2014/main" id="{51A144C2-41F3-4F1A-A27D-AFCF8724AE30}"/>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5382C00-A248-41A1-B9C5-3168F16F826A}"/>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28675" name="Symbol zastępczy notatek 2">
            <a:extLst>
              <a:ext uri="{FF2B5EF4-FFF2-40B4-BE49-F238E27FC236}">
                <a16:creationId xmlns:a16="http://schemas.microsoft.com/office/drawing/2014/main" id="{6699D927-70DC-4162-9AF9-209DFA545F6C}"/>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93A244C-4FA8-4D2E-87A0-9F99AF1AEEC3}"/>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29699" name="Symbol zastępczy notatek 2">
            <a:extLst>
              <a:ext uri="{FF2B5EF4-FFF2-40B4-BE49-F238E27FC236}">
                <a16:creationId xmlns:a16="http://schemas.microsoft.com/office/drawing/2014/main" id="{42CA61FF-6866-4298-8C38-0E804F7ACED3}"/>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B1942AB-B4DF-4EE8-97F4-C65BF06BF59F}"/>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0723" name="Symbol zastępczy notatek 2">
            <a:extLst>
              <a:ext uri="{FF2B5EF4-FFF2-40B4-BE49-F238E27FC236}">
                <a16:creationId xmlns:a16="http://schemas.microsoft.com/office/drawing/2014/main" id="{5D91F9E2-E2C0-4030-BDD5-78D2BCFCC952}"/>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5BC6019-C5B8-4D5E-BD59-41DCECAC361A}"/>
              </a:ext>
            </a:extLst>
          </p:cNvPr>
          <p:cNvSpPr>
            <a:spLocks noGrp="1" noRot="1" noChangeAspect="1" noResize="1"/>
          </p:cNvSpPr>
          <p:nvPr>
            <p:ph type="sldImg"/>
          </p:nvPr>
        </p:nvSpPr>
        <p:spPr>
          <a:solidFill>
            <a:schemeClr val="accent1"/>
          </a:solidFill>
          <a:ln w="25400">
            <a:solidFill>
              <a:schemeClr val="accent1">
                <a:shade val="50000"/>
              </a:schemeClr>
            </a:solidFill>
          </a:ln>
        </p:spPr>
      </p:sp>
      <p:sp>
        <p:nvSpPr>
          <p:cNvPr id="31747" name="Symbol zastępczy notatek 2">
            <a:extLst>
              <a:ext uri="{FF2B5EF4-FFF2-40B4-BE49-F238E27FC236}">
                <a16:creationId xmlns:a16="http://schemas.microsoft.com/office/drawing/2014/main" id="{44F76C5A-7EF4-4896-A812-D809506EE358}"/>
              </a:ext>
            </a:extLst>
          </p:cNvPr>
          <p:cNvSpPr txBox="1">
            <a:spLocks noGrp="1"/>
          </p:cNvSpPr>
          <p:nvPr>
            <p:ph type="body" sz="quarter" idx="1"/>
          </p:nvPr>
        </p:nvSpPr>
        <p:spPr bwMode="auto">
          <a:xfrm>
            <a:off x="755650" y="5078413"/>
            <a:ext cx="6048375" cy="4721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a:spcBef>
                <a:spcPct val="0"/>
              </a:spcBef>
            </a:pPr>
            <a:endParaRPr altLang="pl-PL">
              <a:solidFill>
                <a:srgbClr val="000000"/>
              </a:solidFill>
              <a:latin typeface="Arial" panose="020B0604020202020204" pitchFamily="34" charset="0"/>
              <a:cs typeface="Tahoma" panose="020B060403050404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4676957"/>
            <a:ext cx="7415017" cy="304175"/>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3776" y="4678053"/>
            <a:ext cx="2544223" cy="305275"/>
          </a:xfrm>
          <a:prstGeom prst="rect">
            <a:avLst/>
          </a:prstGeom>
        </p:spPr>
      </p:pic>
      <p:sp>
        <p:nvSpPr>
          <p:cNvPr id="9" name="Rectangle 8"/>
          <p:cNvSpPr/>
          <p:nvPr/>
        </p:nvSpPr>
        <p:spPr>
          <a:xfrm>
            <a:off x="0" y="2855081"/>
            <a:ext cx="7415018" cy="183020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7533775" y="2855081"/>
            <a:ext cx="2544225" cy="1830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62507" y="3013408"/>
            <a:ext cx="6690946" cy="1513555"/>
          </a:xfrm>
        </p:spPr>
        <p:txBody>
          <a:bodyPr anchor="b">
            <a:noAutofit/>
          </a:bodyPr>
          <a:lstStyle>
            <a:lvl1pPr algn="r">
              <a:defRPr sz="5291"/>
            </a:lvl1pPr>
          </a:lstStyle>
          <a:p>
            <a:r>
              <a:rPr lang="pl-PL"/>
              <a:t>Kliknij, aby edytować styl</a:t>
            </a:r>
            <a:endParaRPr lang="en-US" dirty="0"/>
          </a:p>
        </p:txBody>
      </p:sp>
      <p:sp>
        <p:nvSpPr>
          <p:cNvPr id="3" name="Subtitle 2"/>
          <p:cNvSpPr>
            <a:spLocks noGrp="1"/>
          </p:cNvSpPr>
          <p:nvPr>
            <p:ph type="subTitle" idx="1"/>
          </p:nvPr>
        </p:nvSpPr>
        <p:spPr>
          <a:xfrm>
            <a:off x="562506" y="4843616"/>
            <a:ext cx="6733757" cy="1232043"/>
          </a:xfrm>
        </p:spPr>
        <p:txBody>
          <a:bodyPr>
            <a:normAutofit/>
          </a:bodyPr>
          <a:lstStyle>
            <a:lvl1pPr marL="0" indent="0" algn="r">
              <a:buNone/>
              <a:defRPr sz="2205"/>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5022293" y="6543548"/>
            <a:ext cx="2268141" cy="402483"/>
          </a:xfrm>
        </p:spPr>
        <p:txBody>
          <a:bodyPr/>
          <a:lstStyle/>
          <a:p>
            <a:pPr>
              <a:defRPr/>
            </a:pPr>
            <a:endParaRPr lang="pl-PL"/>
          </a:p>
        </p:txBody>
      </p:sp>
      <p:sp>
        <p:nvSpPr>
          <p:cNvPr id="5" name="Footer Placeholder 4"/>
          <p:cNvSpPr>
            <a:spLocks noGrp="1"/>
          </p:cNvSpPr>
          <p:nvPr>
            <p:ph type="ftr" sz="quarter" idx="11"/>
          </p:nvPr>
        </p:nvSpPr>
        <p:spPr>
          <a:xfrm>
            <a:off x="588038" y="6543549"/>
            <a:ext cx="4433607" cy="402483"/>
          </a:xfrm>
        </p:spPr>
        <p:txBody>
          <a:bodyPr/>
          <a:lstStyle/>
          <a:p>
            <a:pPr>
              <a:defRPr/>
            </a:pPr>
            <a:endParaRPr lang="pl-PL"/>
          </a:p>
        </p:txBody>
      </p:sp>
      <p:sp>
        <p:nvSpPr>
          <p:cNvPr id="6" name="Slide Number Placeholder 5"/>
          <p:cNvSpPr>
            <a:spLocks noGrp="1"/>
          </p:cNvSpPr>
          <p:nvPr>
            <p:ph type="sldNum" sz="quarter" idx="12"/>
          </p:nvPr>
        </p:nvSpPr>
        <p:spPr>
          <a:xfrm>
            <a:off x="7728479" y="3031737"/>
            <a:ext cx="1510653" cy="1495226"/>
          </a:xfrm>
        </p:spPr>
        <p:txBody>
          <a:bodyPr/>
          <a:lstStyle/>
          <a:p>
            <a:fld id="{1B2783C2-95AE-44D3-9C23-B0E1027FE8AB}" type="slidenum">
              <a:rPr lang="pl-PL" altLang="pl-PL" smtClean="0"/>
              <a:pPr/>
              <a:t>‹#›</a:t>
            </a:fld>
            <a:endParaRPr lang="pl-PL" altLang="pl-PL"/>
          </a:p>
        </p:txBody>
      </p:sp>
    </p:spTree>
    <p:extLst>
      <p:ext uri="{BB962C8B-B14F-4D97-AF65-F5344CB8AC3E}">
        <p14:creationId xmlns:p14="http://schemas.microsoft.com/office/powerpoint/2010/main" val="2803321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grpSp>
        <p:nvGrpSpPr>
          <p:cNvPr id="20" name="Group 19"/>
          <p:cNvGrpSpPr/>
          <p:nvPr/>
        </p:nvGrpSpPr>
        <p:grpSpPr>
          <a:xfrm>
            <a:off x="0" y="5039784"/>
            <a:ext cx="10100435" cy="1848621"/>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8040" y="5193685"/>
            <a:ext cx="7601005" cy="600191"/>
          </a:xfrm>
        </p:spPr>
        <p:txBody>
          <a:bodyPr anchor="b">
            <a:normAutofit/>
          </a:bodyPr>
          <a:lstStyle>
            <a:lvl1pPr>
              <a:defRPr sz="2646"/>
            </a:lvl1pPr>
          </a:lstStyle>
          <a:p>
            <a:r>
              <a:rPr lang="pl-PL"/>
              <a:t>Kliknij, aby edytować styl</a:t>
            </a:r>
            <a:endParaRPr lang="en-US" dirty="0"/>
          </a:p>
        </p:txBody>
      </p:sp>
      <p:sp>
        <p:nvSpPr>
          <p:cNvPr id="3" name="Picture Placeholder 2"/>
          <p:cNvSpPr>
            <a:spLocks noGrp="1" noChangeAspect="1"/>
          </p:cNvSpPr>
          <p:nvPr>
            <p:ph type="pic" idx="1"/>
          </p:nvPr>
        </p:nvSpPr>
        <p:spPr>
          <a:xfrm>
            <a:off x="586095" y="671969"/>
            <a:ext cx="7602950" cy="3956842"/>
          </a:xfrm>
          <a:noFill/>
          <a:ln>
            <a:noFill/>
          </a:ln>
          <a:effectLst>
            <a:outerShdw blurRad="76200" dist="63500" dir="5040000" algn="tl" rotWithShape="0">
              <a:srgbClr val="000000">
                <a:alpha val="41000"/>
              </a:srgbClr>
            </a:outerShdw>
          </a:effectLst>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pl-PL"/>
              <a:t>Kliknij ikonę, aby dodać obraz</a:t>
            </a:r>
            <a:endParaRPr lang="en-US" dirty="0"/>
          </a:p>
        </p:txBody>
      </p:sp>
      <p:sp>
        <p:nvSpPr>
          <p:cNvPr id="4" name="Text Placeholder 3"/>
          <p:cNvSpPr>
            <a:spLocks noGrp="1"/>
          </p:cNvSpPr>
          <p:nvPr>
            <p:ph type="body" sz="half" idx="2"/>
          </p:nvPr>
        </p:nvSpPr>
        <p:spPr>
          <a:xfrm>
            <a:off x="588038" y="5793875"/>
            <a:ext cx="7601007" cy="603869"/>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a:xfrm>
            <a:off x="8661177" y="5193347"/>
            <a:ext cx="1267614" cy="1202393"/>
          </a:xfrm>
        </p:spPr>
        <p:txBody>
          <a:bodyPr/>
          <a:lstStyle/>
          <a:p>
            <a:fld id="{4CEBC9AE-F4CF-474C-8E17-2614A17FD4A5}" type="slidenum">
              <a:rPr lang="pl-PL" altLang="pl-PL" smtClean="0"/>
              <a:pPr/>
              <a:t>‹#›</a:t>
            </a:fld>
            <a:endParaRPr lang="pl-PL" altLang="pl-PL"/>
          </a:p>
        </p:txBody>
      </p:sp>
    </p:spTree>
    <p:extLst>
      <p:ext uri="{BB962C8B-B14F-4D97-AF65-F5344CB8AC3E}">
        <p14:creationId xmlns:p14="http://schemas.microsoft.com/office/powerpoint/2010/main" val="2746818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grpSp>
        <p:nvGrpSpPr>
          <p:cNvPr id="21" name="Group 20"/>
          <p:cNvGrpSpPr/>
          <p:nvPr/>
        </p:nvGrpSpPr>
        <p:grpSpPr>
          <a:xfrm>
            <a:off x="0" y="5039784"/>
            <a:ext cx="10100435" cy="1848621"/>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77955" y="671968"/>
            <a:ext cx="7602950" cy="3960342"/>
          </a:xfrm>
        </p:spPr>
        <p:txBody>
          <a:bodyPr anchor="ctr"/>
          <a:lstStyle>
            <a:lvl1pPr>
              <a:defRPr sz="3527"/>
            </a:lvl1pPr>
          </a:lstStyle>
          <a:p>
            <a:r>
              <a:rPr lang="pl-PL"/>
              <a:t>Kliknij, aby edytować styl</a:t>
            </a:r>
            <a:endParaRPr lang="en-US" dirty="0"/>
          </a:p>
        </p:txBody>
      </p:sp>
      <p:sp>
        <p:nvSpPr>
          <p:cNvPr id="4" name="Text Placeholder 3"/>
          <p:cNvSpPr>
            <a:spLocks noGrp="1"/>
          </p:cNvSpPr>
          <p:nvPr>
            <p:ph type="body" sz="half" idx="2"/>
          </p:nvPr>
        </p:nvSpPr>
        <p:spPr>
          <a:xfrm>
            <a:off x="586094" y="5192277"/>
            <a:ext cx="7594811" cy="1214491"/>
          </a:xfrm>
        </p:spPr>
        <p:txBody>
          <a:bodyPr anchor="ct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a:xfrm>
            <a:off x="8661177" y="5193685"/>
            <a:ext cx="1267614" cy="1202393"/>
          </a:xfrm>
        </p:spPr>
        <p:txBody>
          <a:bodyPr/>
          <a:lstStyle/>
          <a:p>
            <a:fld id="{4CEBC9AE-F4CF-474C-8E17-2614A17FD4A5}" type="slidenum">
              <a:rPr lang="pl-PL" altLang="pl-PL" smtClean="0"/>
              <a:pPr/>
              <a:t>‹#›</a:t>
            </a:fld>
            <a:endParaRPr lang="pl-PL" altLang="pl-PL"/>
          </a:p>
        </p:txBody>
      </p:sp>
    </p:spTree>
    <p:extLst>
      <p:ext uri="{BB962C8B-B14F-4D97-AF65-F5344CB8AC3E}">
        <p14:creationId xmlns:p14="http://schemas.microsoft.com/office/powerpoint/2010/main" val="3185112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grpSp>
        <p:nvGrpSpPr>
          <p:cNvPr id="29" name="Group 28"/>
          <p:cNvGrpSpPr/>
          <p:nvPr/>
        </p:nvGrpSpPr>
        <p:grpSpPr>
          <a:xfrm>
            <a:off x="0" y="5039784"/>
            <a:ext cx="10100435" cy="1848621"/>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46580" y="680110"/>
            <a:ext cx="7083278" cy="3346695"/>
          </a:xfrm>
        </p:spPr>
        <p:txBody>
          <a:bodyPr anchor="ctr"/>
          <a:lstStyle>
            <a:lvl1pPr>
              <a:defRPr sz="3527"/>
            </a:lvl1pPr>
          </a:lstStyle>
          <a:p>
            <a:r>
              <a:rPr lang="pl-PL"/>
              <a:t>Kliknij, aby edytować styl</a:t>
            </a:r>
            <a:endParaRPr lang="en-US" dirty="0"/>
          </a:p>
        </p:txBody>
      </p:sp>
      <p:sp>
        <p:nvSpPr>
          <p:cNvPr id="12" name="Text Placeholder 3"/>
          <p:cNvSpPr>
            <a:spLocks noGrp="1"/>
          </p:cNvSpPr>
          <p:nvPr>
            <p:ph type="body" sz="half" idx="13"/>
          </p:nvPr>
        </p:nvSpPr>
        <p:spPr>
          <a:xfrm>
            <a:off x="1090787" y="4035313"/>
            <a:ext cx="6601058" cy="605136"/>
          </a:xfrm>
        </p:spPr>
        <p:txBody>
          <a:bodyPr anchor="t">
            <a:normAutofit/>
          </a:bodyPr>
          <a:lstStyle>
            <a:lvl1pPr marL="0" indent="0">
              <a:buNone/>
              <a:defRPr sz="1543"/>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pl-PL"/>
              <a:t>Edytuj style wzorca tekstu</a:t>
            </a:r>
          </a:p>
        </p:txBody>
      </p:sp>
      <p:sp>
        <p:nvSpPr>
          <p:cNvPr id="4" name="Text Placeholder 3"/>
          <p:cNvSpPr>
            <a:spLocks noGrp="1"/>
          </p:cNvSpPr>
          <p:nvPr>
            <p:ph type="body" sz="half" idx="2"/>
          </p:nvPr>
        </p:nvSpPr>
        <p:spPr>
          <a:xfrm>
            <a:off x="586095" y="5192277"/>
            <a:ext cx="7611091" cy="1214491"/>
          </a:xfrm>
        </p:spPr>
        <p:txBody>
          <a:bodyPr anchor="ctr">
            <a:normAutofit/>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a:xfrm>
            <a:off x="8661177" y="5191822"/>
            <a:ext cx="1267614" cy="1202393"/>
          </a:xfrm>
        </p:spPr>
        <p:txBody>
          <a:bodyPr/>
          <a:lstStyle/>
          <a:p>
            <a:fld id="{4CEBC9AE-F4CF-474C-8E17-2614A17FD4A5}" type="slidenum">
              <a:rPr lang="pl-PL" altLang="pl-PL" smtClean="0"/>
              <a:pPr/>
              <a:t>‹#›</a:t>
            </a:fld>
            <a:endParaRPr lang="pl-PL" altLang="pl-PL"/>
          </a:p>
        </p:txBody>
      </p:sp>
      <p:sp>
        <p:nvSpPr>
          <p:cNvPr id="27" name="TextBox 26"/>
          <p:cNvSpPr txBox="1"/>
          <p:nvPr/>
        </p:nvSpPr>
        <p:spPr>
          <a:xfrm>
            <a:off x="298684" y="824659"/>
            <a:ext cx="588036" cy="644607"/>
          </a:xfrm>
          <a:prstGeom prst="rect">
            <a:avLst/>
          </a:prstGeom>
        </p:spPr>
        <p:txBody>
          <a:bodyPr vert="horz" lIns="100796" tIns="50398" rIns="100796" bIns="5039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37" dirty="0">
                <a:solidFill>
                  <a:schemeClr val="tx1"/>
                </a:solidFill>
                <a:effectLst/>
              </a:rPr>
              <a:t>“</a:t>
            </a:r>
          </a:p>
        </p:txBody>
      </p:sp>
      <p:sp>
        <p:nvSpPr>
          <p:cNvPr id="28" name="TextBox 27"/>
          <p:cNvSpPr txBox="1"/>
          <p:nvPr/>
        </p:nvSpPr>
        <p:spPr>
          <a:xfrm>
            <a:off x="7680844" y="3305372"/>
            <a:ext cx="504031" cy="644608"/>
          </a:xfrm>
          <a:prstGeom prst="rect">
            <a:avLst/>
          </a:prstGeom>
        </p:spPr>
        <p:txBody>
          <a:bodyPr vert="horz" lIns="100796" tIns="50398" rIns="100796" bIns="5039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37" dirty="0">
                <a:solidFill>
                  <a:schemeClr val="tx1"/>
                </a:solidFill>
                <a:effectLst/>
              </a:rPr>
              <a:t>”</a:t>
            </a:r>
          </a:p>
        </p:txBody>
      </p:sp>
    </p:spTree>
    <p:extLst>
      <p:ext uri="{BB962C8B-B14F-4D97-AF65-F5344CB8AC3E}">
        <p14:creationId xmlns:p14="http://schemas.microsoft.com/office/powerpoint/2010/main" val="370191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grpSp>
        <p:nvGrpSpPr>
          <p:cNvPr id="22" name="Group 21"/>
          <p:cNvGrpSpPr/>
          <p:nvPr/>
        </p:nvGrpSpPr>
        <p:grpSpPr>
          <a:xfrm>
            <a:off x="0" y="5039784"/>
            <a:ext cx="10100435" cy="1848621"/>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4" y="5192277"/>
            <a:ext cx="7602950" cy="650159"/>
          </a:xfrm>
        </p:spPr>
        <p:txBody>
          <a:bodyPr anchor="b"/>
          <a:lstStyle>
            <a:lvl1pPr>
              <a:defRPr sz="3527"/>
            </a:lvl1pPr>
          </a:lstStyle>
          <a:p>
            <a:r>
              <a:rPr lang="pl-PL"/>
              <a:t>Kliknij, aby edytować styl</a:t>
            </a:r>
            <a:endParaRPr lang="en-US" dirty="0"/>
          </a:p>
        </p:txBody>
      </p:sp>
      <p:sp>
        <p:nvSpPr>
          <p:cNvPr id="4" name="Text Placeholder 3"/>
          <p:cNvSpPr>
            <a:spLocks noGrp="1"/>
          </p:cNvSpPr>
          <p:nvPr>
            <p:ph type="body" sz="half" idx="2"/>
          </p:nvPr>
        </p:nvSpPr>
        <p:spPr>
          <a:xfrm>
            <a:off x="586095" y="5842434"/>
            <a:ext cx="7602950" cy="564334"/>
          </a:xfrm>
        </p:spPr>
        <p:txBody>
          <a:bodyPr anchor="t"/>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a:xfrm>
            <a:off x="8661177" y="5191822"/>
            <a:ext cx="1267614" cy="1202393"/>
          </a:xfrm>
        </p:spPr>
        <p:txBody>
          <a:bodyPr/>
          <a:lstStyle/>
          <a:p>
            <a:fld id="{4CEBC9AE-F4CF-474C-8E17-2614A17FD4A5}" type="slidenum">
              <a:rPr lang="pl-PL" altLang="pl-PL" smtClean="0"/>
              <a:pPr/>
              <a:t>‹#›</a:t>
            </a:fld>
            <a:endParaRPr lang="pl-PL" altLang="pl-PL"/>
          </a:p>
        </p:txBody>
      </p:sp>
    </p:spTree>
    <p:extLst>
      <p:ext uri="{BB962C8B-B14F-4D97-AF65-F5344CB8AC3E}">
        <p14:creationId xmlns:p14="http://schemas.microsoft.com/office/powerpoint/2010/main" val="1324567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grpSp>
        <p:nvGrpSpPr>
          <p:cNvPr id="23" name="Group 22"/>
          <p:cNvGrpSpPr/>
          <p:nvPr/>
        </p:nvGrpSpPr>
        <p:grpSpPr>
          <a:xfrm>
            <a:off x="0" y="671971"/>
            <a:ext cx="10100435" cy="1848621"/>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86095" y="830294"/>
            <a:ext cx="7602950" cy="1191534"/>
          </a:xfrm>
        </p:spPr>
        <p:txBody>
          <a:bodyPr/>
          <a:lstStyle/>
          <a:p>
            <a:r>
              <a:rPr lang="pl-PL"/>
              <a:t>Kliknij, aby edytować styl</a:t>
            </a:r>
            <a:endParaRPr lang="en-US" dirty="0"/>
          </a:p>
        </p:txBody>
      </p:sp>
      <p:sp>
        <p:nvSpPr>
          <p:cNvPr id="7" name="Text Placeholder 2"/>
          <p:cNvSpPr>
            <a:spLocks noGrp="1"/>
          </p:cNvSpPr>
          <p:nvPr>
            <p:ph type="body" idx="1"/>
          </p:nvPr>
        </p:nvSpPr>
        <p:spPr>
          <a:xfrm>
            <a:off x="587186" y="2567830"/>
            <a:ext cx="2419350"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Edytuj style wzorca tekstu</a:t>
            </a:r>
          </a:p>
        </p:txBody>
      </p:sp>
      <p:sp>
        <p:nvSpPr>
          <p:cNvPr id="8" name="Text Placeholder 3"/>
          <p:cNvSpPr>
            <a:spLocks noGrp="1"/>
          </p:cNvSpPr>
          <p:nvPr>
            <p:ph type="body" sz="half" idx="15"/>
          </p:nvPr>
        </p:nvSpPr>
        <p:spPr>
          <a:xfrm>
            <a:off x="595067" y="3323799"/>
            <a:ext cx="2419350" cy="3211609"/>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Edytuj style wzorca tekstu</a:t>
            </a:r>
          </a:p>
        </p:txBody>
      </p:sp>
      <p:sp>
        <p:nvSpPr>
          <p:cNvPr id="9" name="Text Placeholder 4"/>
          <p:cNvSpPr>
            <a:spLocks noGrp="1"/>
          </p:cNvSpPr>
          <p:nvPr>
            <p:ph type="body" sz="quarter" idx="3"/>
          </p:nvPr>
        </p:nvSpPr>
        <p:spPr>
          <a:xfrm>
            <a:off x="3173250" y="2575970"/>
            <a:ext cx="2419350"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Edytuj style wzorca tekstu</a:t>
            </a:r>
          </a:p>
        </p:txBody>
      </p:sp>
      <p:sp>
        <p:nvSpPr>
          <p:cNvPr id="10" name="Text Placeholder 3"/>
          <p:cNvSpPr>
            <a:spLocks noGrp="1"/>
          </p:cNvSpPr>
          <p:nvPr>
            <p:ph type="body" sz="half" idx="16"/>
          </p:nvPr>
        </p:nvSpPr>
        <p:spPr>
          <a:xfrm>
            <a:off x="3174680" y="3315660"/>
            <a:ext cx="2419350" cy="3211609"/>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Edytuj style wzorca tekstu</a:t>
            </a:r>
          </a:p>
        </p:txBody>
      </p:sp>
      <p:sp>
        <p:nvSpPr>
          <p:cNvPr id="11" name="Text Placeholder 4"/>
          <p:cNvSpPr>
            <a:spLocks noGrp="1"/>
          </p:cNvSpPr>
          <p:nvPr>
            <p:ph type="body" sz="quarter" idx="13"/>
          </p:nvPr>
        </p:nvSpPr>
        <p:spPr>
          <a:xfrm>
            <a:off x="5761452" y="2575970"/>
            <a:ext cx="2419350"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Edytuj style wzorca tekstu</a:t>
            </a:r>
          </a:p>
        </p:txBody>
      </p:sp>
      <p:sp>
        <p:nvSpPr>
          <p:cNvPr id="12" name="Text Placeholder 3"/>
          <p:cNvSpPr>
            <a:spLocks noGrp="1"/>
          </p:cNvSpPr>
          <p:nvPr>
            <p:ph type="body" sz="half" idx="17"/>
          </p:nvPr>
        </p:nvSpPr>
        <p:spPr>
          <a:xfrm>
            <a:off x="5769592" y="3315659"/>
            <a:ext cx="2419350" cy="3211609"/>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Edytuj style wzorca tekstu</a:t>
            </a:r>
          </a:p>
        </p:txBody>
      </p:sp>
      <p:sp>
        <p:nvSpPr>
          <p:cNvPr id="3" name="Date Placeholder 2"/>
          <p:cNvSpPr>
            <a:spLocks noGrp="1"/>
          </p:cNvSpPr>
          <p:nvPr>
            <p:ph type="dt" sz="half" idx="10"/>
          </p:nvPr>
        </p:nvSpPr>
        <p:spPr/>
        <p:txBody>
          <a:bodyPr/>
          <a:lstStyle/>
          <a:p>
            <a:pPr>
              <a:defRPr/>
            </a:pPr>
            <a:endParaRPr lang="pl-PL"/>
          </a:p>
        </p:txBody>
      </p:sp>
      <p:sp>
        <p:nvSpPr>
          <p:cNvPr id="4" name="Footer Placeholder 3"/>
          <p:cNvSpPr>
            <a:spLocks noGrp="1"/>
          </p:cNvSpPr>
          <p:nvPr>
            <p:ph type="ftr" sz="quarter" idx="11"/>
          </p:nvPr>
        </p:nvSpPr>
        <p:spPr/>
        <p:txBody>
          <a:bodyPr/>
          <a:lstStyle/>
          <a:p>
            <a:pPr>
              <a:defRPr/>
            </a:pPr>
            <a:endParaRPr lang="pl-PL"/>
          </a:p>
        </p:txBody>
      </p:sp>
      <p:sp>
        <p:nvSpPr>
          <p:cNvPr id="5" name="Slide Number Placeholder 4"/>
          <p:cNvSpPr>
            <a:spLocks noGrp="1"/>
          </p:cNvSpPr>
          <p:nvPr>
            <p:ph type="sldNum" sz="quarter" idx="12"/>
          </p:nvPr>
        </p:nvSpPr>
        <p:spPr/>
        <p:txBody>
          <a:bodyPr/>
          <a:lstStyle/>
          <a:p>
            <a:fld id="{4CEBC9AE-F4CF-474C-8E17-2614A17FD4A5}" type="slidenum">
              <a:rPr lang="pl-PL" altLang="pl-PL" smtClean="0"/>
              <a:pPr/>
              <a:t>‹#›</a:t>
            </a:fld>
            <a:endParaRPr lang="pl-PL" altLang="pl-PL"/>
          </a:p>
        </p:txBody>
      </p:sp>
    </p:spTree>
    <p:extLst>
      <p:ext uri="{BB962C8B-B14F-4D97-AF65-F5344CB8AC3E}">
        <p14:creationId xmlns:p14="http://schemas.microsoft.com/office/powerpoint/2010/main" val="2426851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grpSp>
        <p:nvGrpSpPr>
          <p:cNvPr id="34" name="Group 33"/>
          <p:cNvGrpSpPr/>
          <p:nvPr/>
        </p:nvGrpSpPr>
        <p:grpSpPr>
          <a:xfrm>
            <a:off x="0" y="671971"/>
            <a:ext cx="10100435" cy="1848621"/>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86095" y="830294"/>
            <a:ext cx="7602950" cy="1191534"/>
          </a:xfrm>
        </p:spPr>
        <p:txBody>
          <a:bodyPr/>
          <a:lstStyle/>
          <a:p>
            <a:r>
              <a:rPr lang="pl-PL"/>
              <a:t>Kliknij, aby edytować styl</a:t>
            </a:r>
            <a:endParaRPr lang="en-US" dirty="0"/>
          </a:p>
        </p:txBody>
      </p:sp>
      <p:sp>
        <p:nvSpPr>
          <p:cNvPr id="19" name="Text Placeholder 2"/>
          <p:cNvSpPr>
            <a:spLocks noGrp="1"/>
          </p:cNvSpPr>
          <p:nvPr>
            <p:ph type="body" idx="1"/>
          </p:nvPr>
        </p:nvSpPr>
        <p:spPr>
          <a:xfrm>
            <a:off x="586925" y="4737201"/>
            <a:ext cx="2416811"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Edytuj style wzorca tekstu</a:t>
            </a:r>
          </a:p>
        </p:txBody>
      </p:sp>
      <p:sp>
        <p:nvSpPr>
          <p:cNvPr id="20" name="Picture Placeholder 2"/>
          <p:cNvSpPr>
            <a:spLocks noGrp="1" noChangeAspect="1"/>
          </p:cNvSpPr>
          <p:nvPr>
            <p:ph type="pic" idx="15"/>
          </p:nvPr>
        </p:nvSpPr>
        <p:spPr>
          <a:xfrm>
            <a:off x="586925" y="2575970"/>
            <a:ext cx="2416811" cy="1679928"/>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1" name="Text Placeholder 3"/>
          <p:cNvSpPr>
            <a:spLocks noGrp="1"/>
          </p:cNvSpPr>
          <p:nvPr>
            <p:ph type="body" sz="half" idx="18"/>
          </p:nvPr>
        </p:nvSpPr>
        <p:spPr>
          <a:xfrm>
            <a:off x="586925" y="5372423"/>
            <a:ext cx="2416811" cy="117112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Edytuj style wzorca tekstu</a:t>
            </a:r>
          </a:p>
        </p:txBody>
      </p:sp>
      <p:sp>
        <p:nvSpPr>
          <p:cNvPr id="22" name="Text Placeholder 4"/>
          <p:cNvSpPr>
            <a:spLocks noGrp="1"/>
          </p:cNvSpPr>
          <p:nvPr>
            <p:ph type="body" sz="quarter" idx="3"/>
          </p:nvPr>
        </p:nvSpPr>
        <p:spPr>
          <a:xfrm>
            <a:off x="3164524" y="4737201"/>
            <a:ext cx="2441961"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Edytuj style wzorca tekstu</a:t>
            </a:r>
          </a:p>
        </p:txBody>
      </p:sp>
      <p:sp>
        <p:nvSpPr>
          <p:cNvPr id="23" name="Picture Placeholder 2"/>
          <p:cNvSpPr>
            <a:spLocks noGrp="1" noChangeAspect="1"/>
          </p:cNvSpPr>
          <p:nvPr>
            <p:ph type="pic" idx="21"/>
          </p:nvPr>
        </p:nvSpPr>
        <p:spPr>
          <a:xfrm>
            <a:off x="3164524" y="2575970"/>
            <a:ext cx="2441961" cy="1679928"/>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4" name="Text Placeholder 3"/>
          <p:cNvSpPr>
            <a:spLocks noGrp="1"/>
          </p:cNvSpPr>
          <p:nvPr>
            <p:ph type="body" sz="half" idx="19"/>
          </p:nvPr>
        </p:nvSpPr>
        <p:spPr>
          <a:xfrm>
            <a:off x="3163406" y="5372422"/>
            <a:ext cx="2445195" cy="117112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Edytuj style wzorca tekstu</a:t>
            </a:r>
          </a:p>
        </p:txBody>
      </p:sp>
      <p:sp>
        <p:nvSpPr>
          <p:cNvPr id="25" name="Text Placeholder 4"/>
          <p:cNvSpPr>
            <a:spLocks noGrp="1"/>
          </p:cNvSpPr>
          <p:nvPr>
            <p:ph type="body" sz="quarter" idx="13"/>
          </p:nvPr>
        </p:nvSpPr>
        <p:spPr>
          <a:xfrm>
            <a:off x="5766846" y="4737201"/>
            <a:ext cx="2419100"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Edytuj style wzorca tekstu</a:t>
            </a:r>
          </a:p>
        </p:txBody>
      </p:sp>
      <p:sp>
        <p:nvSpPr>
          <p:cNvPr id="26" name="Picture Placeholder 2"/>
          <p:cNvSpPr>
            <a:spLocks noGrp="1" noChangeAspect="1"/>
          </p:cNvSpPr>
          <p:nvPr>
            <p:ph type="pic" idx="22"/>
          </p:nvPr>
        </p:nvSpPr>
        <p:spPr>
          <a:xfrm>
            <a:off x="5766844" y="2575970"/>
            <a:ext cx="2419100" cy="1679928"/>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7" name="Text Placeholder 3"/>
          <p:cNvSpPr>
            <a:spLocks noGrp="1"/>
          </p:cNvSpPr>
          <p:nvPr>
            <p:ph type="body" sz="half" idx="20"/>
          </p:nvPr>
        </p:nvSpPr>
        <p:spPr>
          <a:xfrm>
            <a:off x="5766742" y="5372420"/>
            <a:ext cx="2422303" cy="117112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Edytuj style wzorca tekstu</a:t>
            </a:r>
          </a:p>
        </p:txBody>
      </p:sp>
      <p:sp>
        <p:nvSpPr>
          <p:cNvPr id="3" name="Date Placeholder 2"/>
          <p:cNvSpPr>
            <a:spLocks noGrp="1"/>
          </p:cNvSpPr>
          <p:nvPr>
            <p:ph type="dt" sz="half" idx="10"/>
          </p:nvPr>
        </p:nvSpPr>
        <p:spPr/>
        <p:txBody>
          <a:bodyPr/>
          <a:lstStyle/>
          <a:p>
            <a:pPr>
              <a:defRPr/>
            </a:pPr>
            <a:endParaRPr lang="pl-PL"/>
          </a:p>
        </p:txBody>
      </p:sp>
      <p:sp>
        <p:nvSpPr>
          <p:cNvPr id="4" name="Footer Placeholder 3"/>
          <p:cNvSpPr>
            <a:spLocks noGrp="1"/>
          </p:cNvSpPr>
          <p:nvPr>
            <p:ph type="ftr" sz="quarter" idx="11"/>
          </p:nvPr>
        </p:nvSpPr>
        <p:spPr/>
        <p:txBody>
          <a:bodyPr/>
          <a:lstStyle/>
          <a:p>
            <a:pPr>
              <a:defRPr/>
            </a:pPr>
            <a:endParaRPr lang="pl-PL"/>
          </a:p>
        </p:txBody>
      </p:sp>
      <p:sp>
        <p:nvSpPr>
          <p:cNvPr id="5" name="Slide Number Placeholder 4"/>
          <p:cNvSpPr>
            <a:spLocks noGrp="1"/>
          </p:cNvSpPr>
          <p:nvPr>
            <p:ph type="sldNum" sz="quarter" idx="12"/>
          </p:nvPr>
        </p:nvSpPr>
        <p:spPr/>
        <p:txBody>
          <a:bodyPr/>
          <a:lstStyle/>
          <a:p>
            <a:fld id="{4CEBC9AE-F4CF-474C-8E17-2614A17FD4A5}" type="slidenum">
              <a:rPr lang="pl-PL" altLang="pl-PL" smtClean="0"/>
              <a:pPr/>
              <a:t>‹#›</a:t>
            </a:fld>
            <a:endParaRPr lang="pl-PL" altLang="pl-PL"/>
          </a:p>
        </p:txBody>
      </p:sp>
    </p:spTree>
    <p:extLst>
      <p:ext uri="{BB962C8B-B14F-4D97-AF65-F5344CB8AC3E}">
        <p14:creationId xmlns:p14="http://schemas.microsoft.com/office/powerpoint/2010/main" val="599807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grpSp>
        <p:nvGrpSpPr>
          <p:cNvPr id="16" name="Group 15"/>
          <p:cNvGrpSpPr/>
          <p:nvPr/>
        </p:nvGrpSpPr>
        <p:grpSpPr>
          <a:xfrm>
            <a:off x="0" y="671971"/>
            <a:ext cx="10100435" cy="1848621"/>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830294"/>
            <a:ext cx="7602950" cy="1191534"/>
          </a:xfrm>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a:defRPr/>
            </a:pPr>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fld id="{50FB8B02-271E-40A2-ADC3-4628D3B9DA69}" type="slidenum">
              <a:rPr lang="pl-PL" altLang="pl-PL" smtClean="0"/>
              <a:pPr/>
              <a:t>‹#›</a:t>
            </a:fld>
            <a:endParaRPr lang="pl-PL" altLang="pl-PL"/>
          </a:p>
        </p:txBody>
      </p:sp>
    </p:spTree>
    <p:extLst>
      <p:ext uri="{BB962C8B-B14F-4D97-AF65-F5344CB8AC3E}">
        <p14:creationId xmlns:p14="http://schemas.microsoft.com/office/powerpoint/2010/main" val="1944865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grpSp>
        <p:nvGrpSpPr>
          <p:cNvPr id="14" name="Group 13"/>
          <p:cNvGrpSpPr/>
          <p:nvPr/>
        </p:nvGrpSpPr>
        <p:grpSpPr>
          <a:xfrm rot="5400000">
            <a:off x="5044354" y="3028177"/>
            <a:ext cx="7564696" cy="1508344"/>
            <a:chOff x="2281445" y="609600"/>
            <a:chExt cx="6862555" cy="1368199"/>
          </a:xfrm>
        </p:grpSpPr>
        <p:sp>
          <p:nvSpPr>
            <p:cNvPr id="12" name="Rectangle 11"/>
            <p:cNvSpPr/>
            <p:nvPr/>
          </p:nvSpPr>
          <p:spPr>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8229421" y="671968"/>
            <a:ext cx="1179162" cy="491845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562506" y="671969"/>
            <a:ext cx="7249979" cy="587157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5544282" y="6543548"/>
            <a:ext cx="2268141" cy="402483"/>
          </a:xfrm>
        </p:spPr>
        <p:txBody>
          <a:bodyPr/>
          <a:lstStyle/>
          <a:p>
            <a:pPr>
              <a:defRPr/>
            </a:pPr>
            <a:endParaRPr lang="pl-PL"/>
          </a:p>
        </p:txBody>
      </p:sp>
      <p:sp>
        <p:nvSpPr>
          <p:cNvPr id="5" name="Footer Placeholder 4"/>
          <p:cNvSpPr>
            <a:spLocks noGrp="1"/>
          </p:cNvSpPr>
          <p:nvPr>
            <p:ph type="ftr" sz="quarter" idx="11"/>
          </p:nvPr>
        </p:nvSpPr>
        <p:spPr>
          <a:xfrm>
            <a:off x="562506" y="6543549"/>
            <a:ext cx="4981838" cy="402483"/>
          </a:xfrm>
        </p:spPr>
        <p:txBody>
          <a:bodyPr/>
          <a:lstStyle/>
          <a:p>
            <a:pPr>
              <a:defRPr/>
            </a:pPr>
            <a:endParaRPr lang="pl-PL"/>
          </a:p>
        </p:txBody>
      </p:sp>
      <p:sp>
        <p:nvSpPr>
          <p:cNvPr id="6" name="Slide Number Placeholder 5"/>
          <p:cNvSpPr>
            <a:spLocks noGrp="1"/>
          </p:cNvSpPr>
          <p:nvPr>
            <p:ph type="sldNum" sz="quarter" idx="12"/>
          </p:nvPr>
        </p:nvSpPr>
        <p:spPr>
          <a:xfrm>
            <a:off x="8192329" y="5988325"/>
            <a:ext cx="1267394" cy="1403357"/>
          </a:xfrm>
        </p:spPr>
        <p:txBody>
          <a:bodyPr anchor="t"/>
          <a:lstStyle>
            <a:lvl1pPr algn="ctr">
              <a:defRPr/>
            </a:lvl1pPr>
          </a:lstStyle>
          <a:p>
            <a:fld id="{EA28E953-85E6-4CFC-9415-A7B507B1BE28}" type="slidenum">
              <a:rPr lang="pl-PL" altLang="pl-PL" smtClean="0"/>
              <a:pPr/>
              <a:t>‹#›</a:t>
            </a:fld>
            <a:endParaRPr lang="pl-PL" altLang="pl-PL"/>
          </a:p>
        </p:txBody>
      </p:sp>
    </p:spTree>
    <p:extLst>
      <p:ext uri="{BB962C8B-B14F-4D97-AF65-F5344CB8AC3E}">
        <p14:creationId xmlns:p14="http://schemas.microsoft.com/office/powerpoint/2010/main" val="68945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grpSp>
        <p:nvGrpSpPr>
          <p:cNvPr id="27" name="Group 26"/>
          <p:cNvGrpSpPr/>
          <p:nvPr/>
        </p:nvGrpSpPr>
        <p:grpSpPr>
          <a:xfrm>
            <a:off x="0" y="671971"/>
            <a:ext cx="10100435" cy="1848621"/>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a:defRPr/>
            </a:pPr>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fld id="{9B3E203F-E6CC-41B2-B0FF-CD040527AEF9}" type="slidenum">
              <a:rPr lang="pl-PL" altLang="pl-PL" smtClean="0"/>
              <a:pPr/>
              <a:t>‹#›</a:t>
            </a:fld>
            <a:endParaRPr lang="pl-PL" altLang="pl-PL"/>
          </a:p>
        </p:txBody>
      </p:sp>
    </p:spTree>
    <p:extLst>
      <p:ext uri="{BB962C8B-B14F-4D97-AF65-F5344CB8AC3E}">
        <p14:creationId xmlns:p14="http://schemas.microsoft.com/office/powerpoint/2010/main" val="3542715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grpSp>
        <p:nvGrpSpPr>
          <p:cNvPr id="18" name="Group 17"/>
          <p:cNvGrpSpPr/>
          <p:nvPr/>
        </p:nvGrpSpPr>
        <p:grpSpPr>
          <a:xfrm>
            <a:off x="0" y="3007591"/>
            <a:ext cx="10100435" cy="1848621"/>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3163528"/>
            <a:ext cx="7594809" cy="1202392"/>
          </a:xfrm>
        </p:spPr>
        <p:txBody>
          <a:bodyPr anchor="ctr">
            <a:normAutofit/>
          </a:bodyPr>
          <a:lstStyle>
            <a:lvl1pPr algn="r">
              <a:defRPr sz="3968"/>
            </a:lvl1pPr>
          </a:lstStyle>
          <a:p>
            <a:r>
              <a:rPr lang="pl-PL"/>
              <a:t>Kliknij, aby edytować styl</a:t>
            </a:r>
            <a:endParaRPr lang="en-US" dirty="0"/>
          </a:p>
        </p:txBody>
      </p:sp>
      <p:sp>
        <p:nvSpPr>
          <p:cNvPr id="3" name="Text Placeholder 2"/>
          <p:cNvSpPr>
            <a:spLocks noGrp="1"/>
          </p:cNvSpPr>
          <p:nvPr>
            <p:ph type="body" idx="1"/>
          </p:nvPr>
        </p:nvSpPr>
        <p:spPr>
          <a:xfrm>
            <a:off x="586095" y="4665187"/>
            <a:ext cx="7594809" cy="1878363"/>
          </a:xfrm>
        </p:spPr>
        <p:txBody>
          <a:bodyPr>
            <a:normAutofit/>
          </a:bodyPr>
          <a:lstStyle>
            <a:lvl1pPr marL="0" indent="0" algn="r">
              <a:buNone/>
              <a:defRPr sz="2205">
                <a:solidFill>
                  <a:schemeClr val="tx1">
                    <a:tint val="75000"/>
                  </a:schemeClr>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5915433" y="6543548"/>
            <a:ext cx="2268141" cy="402483"/>
          </a:xfrm>
        </p:spPr>
        <p:txBody>
          <a:bodyPr/>
          <a:lstStyle/>
          <a:p>
            <a:pPr>
              <a:defRPr/>
            </a:pPr>
            <a:endParaRPr lang="pl-PL"/>
          </a:p>
        </p:txBody>
      </p:sp>
      <p:sp>
        <p:nvSpPr>
          <p:cNvPr id="5" name="Footer Placeholder 4"/>
          <p:cNvSpPr>
            <a:spLocks noGrp="1"/>
          </p:cNvSpPr>
          <p:nvPr>
            <p:ph type="ftr" sz="quarter" idx="11"/>
          </p:nvPr>
        </p:nvSpPr>
        <p:spPr>
          <a:xfrm>
            <a:off x="588037" y="6543549"/>
            <a:ext cx="5329891" cy="402483"/>
          </a:xfrm>
        </p:spPr>
        <p:txBody>
          <a:bodyPr/>
          <a:lstStyle/>
          <a:p>
            <a:pPr>
              <a:defRPr/>
            </a:pPr>
            <a:endParaRPr lang="pl-PL"/>
          </a:p>
        </p:txBody>
      </p:sp>
      <p:sp>
        <p:nvSpPr>
          <p:cNvPr id="6" name="Slide Number Placeholder 5"/>
          <p:cNvSpPr>
            <a:spLocks noGrp="1"/>
          </p:cNvSpPr>
          <p:nvPr>
            <p:ph type="sldNum" sz="quarter" idx="12"/>
          </p:nvPr>
        </p:nvSpPr>
        <p:spPr>
          <a:xfrm>
            <a:off x="8661177" y="3163529"/>
            <a:ext cx="1267614" cy="1202393"/>
          </a:xfrm>
        </p:spPr>
        <p:txBody>
          <a:bodyPr/>
          <a:lstStyle/>
          <a:p>
            <a:fld id="{4E2D22F8-924B-4D10-941E-829FAFA9B256}" type="slidenum">
              <a:rPr lang="pl-PL" altLang="pl-PL" smtClean="0"/>
              <a:pPr/>
              <a:t>‹#›</a:t>
            </a:fld>
            <a:endParaRPr lang="pl-PL" altLang="pl-PL"/>
          </a:p>
        </p:txBody>
      </p:sp>
    </p:spTree>
    <p:extLst>
      <p:ext uri="{BB962C8B-B14F-4D97-AF65-F5344CB8AC3E}">
        <p14:creationId xmlns:p14="http://schemas.microsoft.com/office/powerpoint/2010/main" val="313177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grpSp>
        <p:nvGrpSpPr>
          <p:cNvPr id="17" name="Group 16"/>
          <p:cNvGrpSpPr/>
          <p:nvPr/>
        </p:nvGrpSpPr>
        <p:grpSpPr>
          <a:xfrm>
            <a:off x="0" y="671971"/>
            <a:ext cx="10100435" cy="1848621"/>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8037" y="830294"/>
            <a:ext cx="7592869" cy="1191534"/>
          </a:xfrm>
        </p:spPr>
        <p:txBody>
          <a:bodyPr/>
          <a:lstStyle/>
          <a:p>
            <a:r>
              <a:rPr lang="pl-PL"/>
              <a:t>Kliknij, aby edytować styl</a:t>
            </a:r>
            <a:endParaRPr lang="en-US" dirty="0"/>
          </a:p>
        </p:txBody>
      </p:sp>
      <p:sp>
        <p:nvSpPr>
          <p:cNvPr id="3" name="Content Placeholder 2"/>
          <p:cNvSpPr>
            <a:spLocks noGrp="1"/>
          </p:cNvSpPr>
          <p:nvPr>
            <p:ph sz="half" idx="1"/>
          </p:nvPr>
        </p:nvSpPr>
        <p:spPr>
          <a:xfrm>
            <a:off x="588037" y="2575970"/>
            <a:ext cx="3701850" cy="39675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477112" y="2575970"/>
            <a:ext cx="3703793" cy="39675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fld id="{3520C78F-FE94-4847-B8F2-60918B481D54}" type="slidenum">
              <a:rPr lang="pl-PL" altLang="pl-PL" smtClean="0"/>
              <a:pPr/>
              <a:t>‹#›</a:t>
            </a:fld>
            <a:endParaRPr lang="pl-PL" altLang="pl-PL"/>
          </a:p>
        </p:txBody>
      </p:sp>
    </p:spTree>
    <p:extLst>
      <p:ext uri="{BB962C8B-B14F-4D97-AF65-F5344CB8AC3E}">
        <p14:creationId xmlns:p14="http://schemas.microsoft.com/office/powerpoint/2010/main" val="2173672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grpSp>
        <p:nvGrpSpPr>
          <p:cNvPr id="28" name="Group 27"/>
          <p:cNvGrpSpPr/>
          <p:nvPr/>
        </p:nvGrpSpPr>
        <p:grpSpPr>
          <a:xfrm>
            <a:off x="0" y="671971"/>
            <a:ext cx="10100435" cy="1848621"/>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830297"/>
            <a:ext cx="7602950" cy="1191533"/>
          </a:xfrm>
        </p:spPr>
        <p:txBody>
          <a:bodyPr/>
          <a:lstStyle/>
          <a:p>
            <a:r>
              <a:rPr lang="pl-PL"/>
              <a:t>Kliknij, aby edytować styl</a:t>
            </a:r>
            <a:endParaRPr lang="en-US" dirty="0"/>
          </a:p>
        </p:txBody>
      </p:sp>
      <p:sp>
        <p:nvSpPr>
          <p:cNvPr id="3" name="Text Placeholder 2"/>
          <p:cNvSpPr>
            <a:spLocks noGrp="1"/>
          </p:cNvSpPr>
          <p:nvPr>
            <p:ph type="body" idx="1"/>
          </p:nvPr>
        </p:nvSpPr>
        <p:spPr>
          <a:xfrm>
            <a:off x="838937" y="2575971"/>
            <a:ext cx="3467232" cy="764053"/>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Edytuj style wzorca tekstu</a:t>
            </a:r>
          </a:p>
        </p:txBody>
      </p:sp>
      <p:sp>
        <p:nvSpPr>
          <p:cNvPr id="4" name="Content Placeholder 3"/>
          <p:cNvSpPr>
            <a:spLocks noGrp="1"/>
          </p:cNvSpPr>
          <p:nvPr>
            <p:ph sz="half" idx="2"/>
          </p:nvPr>
        </p:nvSpPr>
        <p:spPr>
          <a:xfrm>
            <a:off x="586095" y="3340024"/>
            <a:ext cx="3711933" cy="3203524"/>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721320" y="2575970"/>
            <a:ext cx="3467725" cy="762886"/>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Edytuj style wzorca tekstu</a:t>
            </a:r>
          </a:p>
        </p:txBody>
      </p:sp>
      <p:sp>
        <p:nvSpPr>
          <p:cNvPr id="6" name="Content Placeholder 5"/>
          <p:cNvSpPr>
            <a:spLocks noGrp="1"/>
          </p:cNvSpPr>
          <p:nvPr>
            <p:ph sz="quarter" idx="4"/>
          </p:nvPr>
        </p:nvSpPr>
        <p:spPr>
          <a:xfrm>
            <a:off x="4477113" y="3340024"/>
            <a:ext cx="3711932" cy="3203524"/>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pPr>
              <a:defRPr/>
            </a:pPr>
            <a:endParaRPr lang="pl-PL"/>
          </a:p>
        </p:txBody>
      </p:sp>
      <p:sp>
        <p:nvSpPr>
          <p:cNvPr id="8" name="Footer Placeholder 7"/>
          <p:cNvSpPr>
            <a:spLocks noGrp="1"/>
          </p:cNvSpPr>
          <p:nvPr>
            <p:ph type="ftr" sz="quarter" idx="11"/>
          </p:nvPr>
        </p:nvSpPr>
        <p:spPr/>
        <p:txBody>
          <a:bodyPr/>
          <a:lstStyle/>
          <a:p>
            <a:pPr>
              <a:defRPr/>
            </a:pPr>
            <a:endParaRPr lang="pl-PL"/>
          </a:p>
        </p:txBody>
      </p:sp>
      <p:sp>
        <p:nvSpPr>
          <p:cNvPr id="9" name="Slide Number Placeholder 8"/>
          <p:cNvSpPr>
            <a:spLocks noGrp="1"/>
          </p:cNvSpPr>
          <p:nvPr>
            <p:ph type="sldNum" sz="quarter" idx="12"/>
          </p:nvPr>
        </p:nvSpPr>
        <p:spPr/>
        <p:txBody>
          <a:bodyPr/>
          <a:lstStyle/>
          <a:p>
            <a:fld id="{933A0F84-10B0-4771-ABC5-CCD8009C39A5}" type="slidenum">
              <a:rPr lang="pl-PL" altLang="pl-PL" smtClean="0"/>
              <a:pPr/>
              <a:t>‹#›</a:t>
            </a:fld>
            <a:endParaRPr lang="pl-PL" altLang="pl-PL"/>
          </a:p>
        </p:txBody>
      </p:sp>
    </p:spTree>
    <p:extLst>
      <p:ext uri="{BB962C8B-B14F-4D97-AF65-F5344CB8AC3E}">
        <p14:creationId xmlns:p14="http://schemas.microsoft.com/office/powerpoint/2010/main" val="1555938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grpSp>
        <p:nvGrpSpPr>
          <p:cNvPr id="15" name="Group 14"/>
          <p:cNvGrpSpPr/>
          <p:nvPr/>
        </p:nvGrpSpPr>
        <p:grpSpPr>
          <a:xfrm>
            <a:off x="0" y="671971"/>
            <a:ext cx="10100435" cy="1848621"/>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pPr>
              <a:defRPr/>
            </a:pPr>
            <a:endParaRPr lang="pl-PL"/>
          </a:p>
        </p:txBody>
      </p:sp>
      <p:sp>
        <p:nvSpPr>
          <p:cNvPr id="4" name="Footer Placeholder 3"/>
          <p:cNvSpPr>
            <a:spLocks noGrp="1"/>
          </p:cNvSpPr>
          <p:nvPr>
            <p:ph type="ftr" sz="quarter" idx="11"/>
          </p:nvPr>
        </p:nvSpPr>
        <p:spPr/>
        <p:txBody>
          <a:bodyPr/>
          <a:lstStyle/>
          <a:p>
            <a:pPr>
              <a:defRPr/>
            </a:pPr>
            <a:endParaRPr lang="pl-PL"/>
          </a:p>
        </p:txBody>
      </p:sp>
      <p:sp>
        <p:nvSpPr>
          <p:cNvPr id="5" name="Slide Number Placeholder 4"/>
          <p:cNvSpPr>
            <a:spLocks noGrp="1"/>
          </p:cNvSpPr>
          <p:nvPr>
            <p:ph type="sldNum" sz="quarter" idx="12"/>
          </p:nvPr>
        </p:nvSpPr>
        <p:spPr/>
        <p:txBody>
          <a:bodyPr/>
          <a:lstStyle/>
          <a:p>
            <a:fld id="{C67AF2D6-FF4F-413B-BD97-F6428DEF775D}" type="slidenum">
              <a:rPr lang="pl-PL" altLang="pl-PL" smtClean="0"/>
              <a:pPr/>
              <a:t>‹#›</a:t>
            </a:fld>
            <a:endParaRPr lang="pl-PL" altLang="pl-PL"/>
          </a:p>
        </p:txBody>
      </p:sp>
    </p:spTree>
    <p:extLst>
      <p:ext uri="{BB962C8B-B14F-4D97-AF65-F5344CB8AC3E}">
        <p14:creationId xmlns:p14="http://schemas.microsoft.com/office/powerpoint/2010/main" val="3178592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8507696" y="2175156"/>
            <a:ext cx="1592739" cy="159031"/>
          </a:xfrm>
          <a:prstGeom prst="rect">
            <a:avLst/>
          </a:prstGeom>
        </p:spPr>
      </p:pic>
      <p:sp>
        <p:nvSpPr>
          <p:cNvPr id="14" name="Rectangle 13"/>
          <p:cNvSpPr/>
          <p:nvPr/>
        </p:nvSpPr>
        <p:spPr>
          <a:xfrm>
            <a:off x="8500588" y="671971"/>
            <a:ext cx="1580038" cy="15081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pl-PL"/>
          </a:p>
        </p:txBody>
      </p:sp>
      <p:sp>
        <p:nvSpPr>
          <p:cNvPr id="3" name="Footer Placeholder 2"/>
          <p:cNvSpPr>
            <a:spLocks noGrp="1"/>
          </p:cNvSpPr>
          <p:nvPr>
            <p:ph type="ftr" sz="quarter" idx="11"/>
          </p:nvPr>
        </p:nvSpPr>
        <p:spPr/>
        <p:txBody>
          <a:bodyPr/>
          <a:lstStyle/>
          <a:p>
            <a:pPr>
              <a:defRPr/>
            </a:pPr>
            <a:endParaRPr lang="pl-PL"/>
          </a:p>
        </p:txBody>
      </p:sp>
      <p:sp>
        <p:nvSpPr>
          <p:cNvPr id="4" name="Slide Number Placeholder 3"/>
          <p:cNvSpPr>
            <a:spLocks noGrp="1"/>
          </p:cNvSpPr>
          <p:nvPr>
            <p:ph type="sldNum" sz="quarter" idx="12"/>
          </p:nvPr>
        </p:nvSpPr>
        <p:spPr/>
        <p:txBody>
          <a:bodyPr/>
          <a:lstStyle/>
          <a:p>
            <a:fld id="{EAA4BBC6-585C-46D7-81F9-17DC1519659C}" type="slidenum">
              <a:rPr lang="pl-PL" altLang="pl-PL" smtClean="0"/>
              <a:pPr/>
              <a:t>‹#›</a:t>
            </a:fld>
            <a:endParaRPr lang="pl-PL" altLang="pl-PL"/>
          </a:p>
        </p:txBody>
      </p:sp>
    </p:spTree>
    <p:extLst>
      <p:ext uri="{BB962C8B-B14F-4D97-AF65-F5344CB8AC3E}">
        <p14:creationId xmlns:p14="http://schemas.microsoft.com/office/powerpoint/2010/main" val="333842190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grpSp>
        <p:nvGrpSpPr>
          <p:cNvPr id="17" name="Group 16"/>
          <p:cNvGrpSpPr/>
          <p:nvPr/>
        </p:nvGrpSpPr>
        <p:grpSpPr>
          <a:xfrm>
            <a:off x="0" y="671971"/>
            <a:ext cx="10100435" cy="1848621"/>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830293"/>
            <a:ext cx="7602950" cy="1191536"/>
          </a:xfrm>
        </p:spPr>
        <p:txBody>
          <a:bodyPr anchor="ctr">
            <a:normAutofit/>
          </a:bodyPr>
          <a:lstStyle>
            <a:lvl1pPr>
              <a:defRPr sz="3968"/>
            </a:lvl1pPr>
          </a:lstStyle>
          <a:p>
            <a:r>
              <a:rPr lang="pl-PL"/>
              <a:t>Kliknij, aby edytować styl</a:t>
            </a:r>
            <a:endParaRPr lang="en-US" dirty="0"/>
          </a:p>
        </p:txBody>
      </p:sp>
      <p:sp>
        <p:nvSpPr>
          <p:cNvPr id="3" name="Content Placeholder 2"/>
          <p:cNvSpPr>
            <a:spLocks noGrp="1"/>
          </p:cNvSpPr>
          <p:nvPr>
            <p:ph idx="1"/>
          </p:nvPr>
        </p:nvSpPr>
        <p:spPr>
          <a:xfrm>
            <a:off x="3874366" y="2575971"/>
            <a:ext cx="4314679" cy="396757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88038" y="2575971"/>
            <a:ext cx="3082660" cy="3967580"/>
          </a:xfrm>
        </p:spPr>
        <p:txBody>
          <a:bodyPr anchor="ct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fld id="{B13587AB-9038-4ACF-95DF-E9F7B7919987}" type="slidenum">
              <a:rPr lang="pl-PL" altLang="pl-PL" smtClean="0"/>
              <a:pPr/>
              <a:t>‹#›</a:t>
            </a:fld>
            <a:endParaRPr lang="pl-PL" altLang="pl-PL"/>
          </a:p>
        </p:txBody>
      </p:sp>
    </p:spTree>
    <p:extLst>
      <p:ext uri="{BB962C8B-B14F-4D97-AF65-F5344CB8AC3E}">
        <p14:creationId xmlns:p14="http://schemas.microsoft.com/office/powerpoint/2010/main" val="2838247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grpSp>
        <p:nvGrpSpPr>
          <p:cNvPr id="17" name="Group 16"/>
          <p:cNvGrpSpPr/>
          <p:nvPr/>
        </p:nvGrpSpPr>
        <p:grpSpPr>
          <a:xfrm>
            <a:off x="0" y="671971"/>
            <a:ext cx="10100435" cy="1848621"/>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830294"/>
            <a:ext cx="7602950" cy="1191534"/>
          </a:xfrm>
        </p:spPr>
        <p:txBody>
          <a:bodyPr anchor="ctr">
            <a:normAutofit/>
          </a:bodyPr>
          <a:lstStyle>
            <a:lvl1pPr>
              <a:defRPr sz="3968"/>
            </a:lvl1pPr>
          </a:lstStyle>
          <a:p>
            <a:r>
              <a:rPr lang="pl-PL"/>
              <a:t>Kliknij, aby edytować styl</a:t>
            </a:r>
            <a:endParaRPr lang="en-US" dirty="0"/>
          </a:p>
        </p:txBody>
      </p:sp>
      <p:sp>
        <p:nvSpPr>
          <p:cNvPr id="3" name="Picture Placeholder 2"/>
          <p:cNvSpPr>
            <a:spLocks noGrp="1" noChangeAspect="1"/>
          </p:cNvSpPr>
          <p:nvPr>
            <p:ph type="pic" idx="1"/>
          </p:nvPr>
        </p:nvSpPr>
        <p:spPr>
          <a:xfrm>
            <a:off x="3870586" y="2575971"/>
            <a:ext cx="4318460" cy="3967575"/>
          </a:xfrm>
          <a:noFill/>
          <a:ln>
            <a:noFill/>
          </a:ln>
          <a:effectLst>
            <a:outerShdw blurRad="76200" dist="63500" dir="5040000" algn="tl" rotWithShape="0">
              <a:srgbClr val="000000">
                <a:alpha val="41000"/>
              </a:srgbClr>
            </a:outerShdw>
          </a:effectLst>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pl-PL"/>
              <a:t>Kliknij ikonę, aby dodać obraz</a:t>
            </a:r>
            <a:endParaRPr lang="en-US" dirty="0"/>
          </a:p>
        </p:txBody>
      </p:sp>
      <p:sp>
        <p:nvSpPr>
          <p:cNvPr id="4" name="Text Placeholder 3"/>
          <p:cNvSpPr>
            <a:spLocks noGrp="1"/>
          </p:cNvSpPr>
          <p:nvPr>
            <p:ph type="body" sz="half" idx="2"/>
          </p:nvPr>
        </p:nvSpPr>
        <p:spPr>
          <a:xfrm>
            <a:off x="586094" y="2575972"/>
            <a:ext cx="3085138" cy="3967578"/>
          </a:xfrm>
        </p:spPr>
        <p:txBody>
          <a:bodyPr anchor="ct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fld id="{3FF723BF-928B-4911-AF4D-929D097F3D90}" type="slidenum">
              <a:rPr lang="pl-PL" altLang="pl-PL" smtClean="0"/>
              <a:pPr/>
              <a:t>‹#›</a:t>
            </a:fld>
            <a:endParaRPr lang="pl-PL" altLang="pl-PL"/>
          </a:p>
        </p:txBody>
      </p:sp>
    </p:spTree>
    <p:extLst>
      <p:ext uri="{BB962C8B-B14F-4D97-AF65-F5344CB8AC3E}">
        <p14:creationId xmlns:p14="http://schemas.microsoft.com/office/powerpoint/2010/main" val="3786044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10080625" cy="7559675"/>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86095" y="830294"/>
            <a:ext cx="7602950" cy="119153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588037" y="2575970"/>
            <a:ext cx="7592868" cy="3967579"/>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917716" y="6543548"/>
            <a:ext cx="2268141" cy="402483"/>
          </a:xfrm>
          <a:prstGeom prst="rect">
            <a:avLst/>
          </a:prstGeom>
        </p:spPr>
        <p:txBody>
          <a:bodyPr vert="horz" lIns="91440" tIns="45720" rIns="91440" bIns="45720" rtlCol="0" anchor="ctr"/>
          <a:lstStyle>
            <a:lvl1pPr algn="r">
              <a:defRPr sz="1157">
                <a:solidFill>
                  <a:schemeClr val="tx1">
                    <a:tint val="75000"/>
                  </a:schemeClr>
                </a:solidFill>
              </a:defRPr>
            </a:lvl1pPr>
          </a:lstStyle>
          <a:p>
            <a:pPr>
              <a:defRPr/>
            </a:pPr>
            <a:endParaRPr lang="pl-PL"/>
          </a:p>
        </p:txBody>
      </p:sp>
      <p:sp>
        <p:nvSpPr>
          <p:cNvPr id="5" name="Footer Placeholder 4"/>
          <p:cNvSpPr>
            <a:spLocks noGrp="1"/>
          </p:cNvSpPr>
          <p:nvPr>
            <p:ph type="ftr" sz="quarter" idx="3"/>
          </p:nvPr>
        </p:nvSpPr>
        <p:spPr>
          <a:xfrm>
            <a:off x="588037" y="6543549"/>
            <a:ext cx="5329891" cy="402483"/>
          </a:xfrm>
          <a:prstGeom prst="rect">
            <a:avLst/>
          </a:prstGeom>
        </p:spPr>
        <p:txBody>
          <a:bodyPr vert="horz" lIns="91440" tIns="45720" rIns="91440" bIns="45720" rtlCol="0" anchor="ctr"/>
          <a:lstStyle>
            <a:lvl1pPr algn="l">
              <a:defRPr sz="1157">
                <a:solidFill>
                  <a:schemeClr val="tx1">
                    <a:tint val="75000"/>
                  </a:schemeClr>
                </a:solidFill>
              </a:defRPr>
            </a:lvl1pPr>
          </a:lstStyle>
          <a:p>
            <a:pPr>
              <a:defRPr/>
            </a:pPr>
            <a:endParaRPr lang="pl-PL"/>
          </a:p>
        </p:txBody>
      </p:sp>
      <p:sp>
        <p:nvSpPr>
          <p:cNvPr id="6" name="Slide Number Placeholder 5"/>
          <p:cNvSpPr>
            <a:spLocks noGrp="1"/>
          </p:cNvSpPr>
          <p:nvPr>
            <p:ph type="sldNum" sz="quarter" idx="4"/>
          </p:nvPr>
        </p:nvSpPr>
        <p:spPr>
          <a:xfrm>
            <a:off x="8652537" y="830295"/>
            <a:ext cx="1276255" cy="1202393"/>
          </a:xfrm>
          <a:prstGeom prst="rect">
            <a:avLst/>
          </a:prstGeom>
        </p:spPr>
        <p:txBody>
          <a:bodyPr vert="horz" lIns="91440" tIns="45720" rIns="91440" bIns="45720" rtlCol="0" anchor="ctr"/>
          <a:lstStyle>
            <a:lvl1pPr algn="l">
              <a:defRPr sz="3968">
                <a:solidFill>
                  <a:schemeClr val="tx1">
                    <a:tint val="75000"/>
                  </a:schemeClr>
                </a:solidFill>
              </a:defRPr>
            </a:lvl1pPr>
          </a:lstStyle>
          <a:p>
            <a:fld id="{4CEBC9AE-F4CF-474C-8E17-2614A17FD4A5}" type="slidenum">
              <a:rPr lang="pl-PL" altLang="pl-PL" smtClean="0"/>
              <a:pPr/>
              <a:t>‹#›</a:t>
            </a:fld>
            <a:endParaRPr lang="pl-PL" altLang="pl-PL"/>
          </a:p>
        </p:txBody>
      </p:sp>
    </p:spTree>
    <p:extLst>
      <p:ext uri="{BB962C8B-B14F-4D97-AF65-F5344CB8AC3E}">
        <p14:creationId xmlns:p14="http://schemas.microsoft.com/office/powerpoint/2010/main" val="5112036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1007943" rtl="0" eaLnBrk="1" latinLnBrk="0" hangingPunct="1">
        <a:lnSpc>
          <a:spcPct val="90000"/>
        </a:lnSpc>
        <a:spcBef>
          <a:spcPct val="0"/>
        </a:spcBef>
        <a:buNone/>
        <a:defRPr sz="3968"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264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76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76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ytuł 1">
            <a:extLst>
              <a:ext uri="{FF2B5EF4-FFF2-40B4-BE49-F238E27FC236}">
                <a16:creationId xmlns:a16="http://schemas.microsoft.com/office/drawing/2014/main" id="{BC5EC2BB-8DC8-4028-94E0-58D642C8E9C0}"/>
              </a:ext>
            </a:extLst>
          </p:cNvPr>
          <p:cNvSpPr txBox="1">
            <a:spLocks noGrp="1"/>
          </p:cNvSpPr>
          <p:nvPr>
            <p:ph type="title" idx="4294967295"/>
          </p:nvPr>
        </p:nvSpPr>
        <p:spPr>
          <a:xfrm>
            <a:off x="1511920" y="2843733"/>
            <a:ext cx="9072563" cy="1173163"/>
          </a:xfrm>
        </p:spPr>
        <p:txBody>
          <a:bodyPr/>
          <a:lstStyle/>
          <a:p>
            <a:pPr eaLnBrk="1">
              <a:buSzPct val="45000"/>
              <a:buFont typeface="StarSymbol"/>
              <a:buNone/>
            </a:pPr>
            <a:r>
              <a:rPr altLang="pl-PL" dirty="0" err="1">
                <a:solidFill>
                  <a:srgbClr val="000000"/>
                </a:solidFill>
                <a:latin typeface="Arial" panose="020B0604020202020204" pitchFamily="34" charset="0"/>
                <a:cs typeface="Tahoma" panose="020B0604030504040204" pitchFamily="34" charset="0"/>
              </a:rPr>
              <a:t>Chłodzenie</a:t>
            </a:r>
            <a:r>
              <a:rPr altLang="pl-PL" dirty="0">
                <a:solidFill>
                  <a:srgbClr val="000000"/>
                </a:solidFill>
                <a:latin typeface="Arial" panose="020B0604020202020204" pitchFamily="34" charset="0"/>
                <a:cs typeface="Tahoma" panose="020B0604030504040204" pitchFamily="34" charset="0"/>
              </a:rPr>
              <a:t> </a:t>
            </a:r>
            <a:r>
              <a:rPr altLang="pl-PL" dirty="0" err="1">
                <a:solidFill>
                  <a:srgbClr val="000000"/>
                </a:solidFill>
                <a:latin typeface="Arial" panose="020B0604020202020204" pitchFamily="34" charset="0"/>
                <a:cs typeface="Tahoma" panose="020B0604030504040204" pitchFamily="34" charset="0"/>
              </a:rPr>
              <a:t>komputera</a:t>
            </a:r>
            <a:endParaRPr altLang="pl-PL" dirty="0">
              <a:solidFill>
                <a:srgbClr val="000000"/>
              </a:solidFill>
              <a:latin typeface="Arial" panose="020B0604020202020204" pitchFamily="34" charset="0"/>
              <a:cs typeface="Tahoma" panose="020B060403050404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Obraz 1">
            <a:extLst>
              <a:ext uri="{FF2B5EF4-FFF2-40B4-BE49-F238E27FC236}">
                <a16:creationId xmlns:a16="http://schemas.microsoft.com/office/drawing/2014/main" id="{789F00B0-5B84-4FFF-B121-9A9E0E7B676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40313" y="3567113"/>
            <a:ext cx="4889500" cy="381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Obraz 2">
            <a:extLst>
              <a:ext uri="{FF2B5EF4-FFF2-40B4-BE49-F238E27FC236}">
                <a16:creationId xmlns:a16="http://schemas.microsoft.com/office/drawing/2014/main" id="{D5CBA188-F49A-4991-A2D7-FB433928F2A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0813" y="147638"/>
            <a:ext cx="4708525" cy="327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74A3AA-4521-46E5-86BE-826CCED3EEE9}"/>
              </a:ext>
            </a:extLst>
          </p:cNvPr>
          <p:cNvSpPr txBox="1">
            <a:spLocks noGrp="1"/>
          </p:cNvSpPr>
          <p:nvPr>
            <p:ph type="title" idx="4294967295"/>
          </p:nvPr>
        </p:nvSpPr>
        <p:spPr>
          <a:xfrm>
            <a:off x="0" y="301625"/>
            <a:ext cx="9072563" cy="1262063"/>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eaLnBrk="1" fontAlgn="auto">
              <a:spcBef>
                <a:spcPts val="0"/>
              </a:spcBef>
              <a:spcAft>
                <a:spcPts val="0"/>
              </a:spcAft>
              <a:buFont typeface="StarSymbol"/>
              <a:buNone/>
              <a:defRPr/>
            </a:pPr>
            <a:r>
              <a:rPr sz="4000" b="1" i="1">
                <a:solidFill>
                  <a:sysClr val="windowText" lastClr="000000"/>
                </a:solidFill>
                <a:effectLst>
                  <a:outerShdw dist="17961" dir="2700000">
                    <a:scrgbClr r="0" g="0" b="0"/>
                  </a:outerShdw>
                </a:effectLst>
              </a:rPr>
              <a:t>Chłodzenie wodne</a:t>
            </a:r>
          </a:p>
        </p:txBody>
      </p:sp>
      <p:sp>
        <p:nvSpPr>
          <p:cNvPr id="12291" name="Podtytuł 2">
            <a:extLst>
              <a:ext uri="{FF2B5EF4-FFF2-40B4-BE49-F238E27FC236}">
                <a16:creationId xmlns:a16="http://schemas.microsoft.com/office/drawing/2014/main" id="{2ABD4014-C46B-47A0-A73E-4072AF844478}"/>
              </a:ext>
            </a:extLst>
          </p:cNvPr>
          <p:cNvSpPr txBox="1">
            <a:spLocks noGrp="1"/>
          </p:cNvSpPr>
          <p:nvPr>
            <p:ph type="subTitle" idx="4294967295"/>
          </p:nvPr>
        </p:nvSpPr>
        <p:spPr>
          <a:xfrm>
            <a:off x="0" y="1814513"/>
            <a:ext cx="9072563" cy="4899025"/>
          </a:xfrm>
        </p:spPr>
        <p:txBody>
          <a:bodyPr anchor="ctr"/>
          <a:lstStyle/>
          <a:p>
            <a:pPr marL="0" indent="0" algn="ctr" eaLnBrk="1">
              <a:buSzPct val="45000"/>
              <a:buFont typeface="StarSymbol"/>
              <a:buNone/>
            </a:pPr>
            <a:r>
              <a:rPr altLang="pl-PL">
                <a:solidFill>
                  <a:srgbClr val="000000"/>
                </a:solidFill>
                <a:latin typeface="Arial" panose="020B0604020202020204" pitchFamily="34" charset="0"/>
                <a:cs typeface="Lucida Sans Unicode" panose="020B0602030504020204" pitchFamily="34" charset="0"/>
              </a:rPr>
              <a:t> - chłodzenie elementów mechanicznych lub elektronicznych przy użyciu układu, w którym medium transportującym ciepło jest woda. Systemy chłodzenia wodnego są stosowane m.in. w samochodach, elektrowniach i czasami w komputerach.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6D4DB9-EAD0-4A9D-87AF-C30E3CBAD3B2}"/>
              </a:ext>
            </a:extLst>
          </p:cNvPr>
          <p:cNvSpPr txBox="1">
            <a:spLocks noGrp="1"/>
          </p:cNvSpPr>
          <p:nvPr>
            <p:ph type="title" idx="4294967295"/>
          </p:nvPr>
        </p:nvSpPr>
        <p:spPr>
          <a:xfrm>
            <a:off x="0" y="179388"/>
            <a:ext cx="9070975" cy="126365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eaLnBrk="1" fontAlgn="auto">
              <a:spcBef>
                <a:spcPts val="0"/>
              </a:spcBef>
              <a:spcAft>
                <a:spcPts val="0"/>
              </a:spcAft>
              <a:buFont typeface="StarSymbol"/>
              <a:buNone/>
              <a:defRPr/>
            </a:pPr>
            <a:r>
              <a:rPr sz="2800" b="1" i="1">
                <a:solidFill>
                  <a:sysClr val="windowText" lastClr="000000"/>
                </a:solidFill>
                <a:effectLst>
                  <a:outerShdw dist="17961" dir="2700000">
                    <a:scrgbClr r="0" g="0" b="0"/>
                  </a:outerShdw>
                </a:effectLst>
              </a:rPr>
              <a:t>System chłodzenia wodnego, niezależnie od miejsca zastosowania składa się zawsze z trzech podstawowych elementów:</a:t>
            </a:r>
          </a:p>
        </p:txBody>
      </p:sp>
      <p:sp>
        <p:nvSpPr>
          <p:cNvPr id="13315" name="Symbol zastępczy tekstu 2">
            <a:extLst>
              <a:ext uri="{FF2B5EF4-FFF2-40B4-BE49-F238E27FC236}">
                <a16:creationId xmlns:a16="http://schemas.microsoft.com/office/drawing/2014/main" id="{5C08F652-456B-477C-A2DC-8B163799847E}"/>
              </a:ext>
            </a:extLst>
          </p:cNvPr>
          <p:cNvSpPr txBox="1">
            <a:spLocks noGrp="1"/>
          </p:cNvSpPr>
          <p:nvPr>
            <p:ph type="body" idx="4294967295"/>
          </p:nvPr>
        </p:nvSpPr>
        <p:spPr>
          <a:xfrm>
            <a:off x="0" y="1768475"/>
            <a:ext cx="9072563" cy="5443538"/>
          </a:xfrm>
        </p:spPr>
        <p:txBody>
          <a:bodyPr/>
          <a:lstStyle/>
          <a:p>
            <a:pPr marL="431800" indent="-323850" eaLnBrk="1">
              <a:buSzPct val="45000"/>
              <a:buFont typeface="StarSymbol"/>
              <a:buChar char="●"/>
            </a:pPr>
            <a:r>
              <a:rPr altLang="pl-PL" sz="2600">
                <a:solidFill>
                  <a:srgbClr val="000000"/>
                </a:solidFill>
                <a:latin typeface="Arial" panose="020B0604020202020204" pitchFamily="34" charset="0"/>
                <a:cs typeface="Lucida Sans Unicode" panose="020B0602030504020204" pitchFamily="34" charset="0"/>
              </a:rPr>
              <a:t>bloków chłodzących - wymienników ciepła, w których przepływająca woda ogrzewa się od elementów, odbierając od nich tym samym ciepło; zwykle mają postać żłobkowanych kształtek lub zestawu cienkich rurek, wykonanych z metali dobrze przewodzących ciepło (np. miedź lub mosiądz) i posiadających dużą powierzchnię wymiany, przez które cyrkuluje woda</a:t>
            </a:r>
          </a:p>
          <a:p>
            <a:pPr marL="431800" indent="-323850" eaLnBrk="1">
              <a:buSzPct val="45000"/>
              <a:buFont typeface="StarSymbol"/>
              <a:buChar char="●"/>
            </a:pPr>
            <a:r>
              <a:rPr altLang="pl-PL" sz="2600">
                <a:solidFill>
                  <a:srgbClr val="000000"/>
                </a:solidFill>
                <a:latin typeface="Arial" panose="020B0604020202020204" pitchFamily="34" charset="0"/>
                <a:cs typeface="Lucida Sans Unicode" panose="020B0602030504020204" pitchFamily="34" charset="0"/>
              </a:rPr>
              <a:t>chłodnicy - która również jest wymiennikiem ciepła, zbudowanym z kształtek lub rurek, w której dochodzi do oddawania ciepła z wody do otoczenia; chłodnice są często zaopatrywane w wentylatory, które zwiększają intensywność wymiany ciepła przez wymuszanie ruchu powietrza</a:t>
            </a:r>
          </a:p>
          <a:p>
            <a:pPr marL="431800" indent="-323850" eaLnBrk="1">
              <a:buSzPct val="45000"/>
              <a:buFont typeface="StarSymbol"/>
              <a:buChar char="●"/>
            </a:pPr>
            <a:endParaRPr altLang="pl-PL" sz="2000">
              <a:solidFill>
                <a:srgbClr val="000000"/>
              </a:solidFill>
              <a:latin typeface="Arial" panose="020B0604020202020204" pitchFamily="34" charset="0"/>
              <a:cs typeface="Lucida Sans Unicode" panose="020B0602030504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Podtytuł 1">
            <a:extLst>
              <a:ext uri="{FF2B5EF4-FFF2-40B4-BE49-F238E27FC236}">
                <a16:creationId xmlns:a16="http://schemas.microsoft.com/office/drawing/2014/main" id="{AAA38A6A-5BFF-4298-BD03-3366570F7E31}"/>
              </a:ext>
            </a:extLst>
          </p:cNvPr>
          <p:cNvSpPr txBox="1">
            <a:spLocks noGrp="1"/>
          </p:cNvSpPr>
          <p:nvPr>
            <p:ph type="subTitle" idx="4294967295"/>
          </p:nvPr>
        </p:nvSpPr>
        <p:spPr>
          <a:xfrm>
            <a:off x="0" y="360363"/>
            <a:ext cx="9072563" cy="6353175"/>
          </a:xfrm>
        </p:spPr>
        <p:txBody>
          <a:bodyPr anchor="ctr"/>
          <a:lstStyle/>
          <a:p>
            <a:pPr marL="0" indent="0" algn="ctr" eaLnBrk="1">
              <a:buSzPct val="45000"/>
              <a:buFont typeface="StarSymbol"/>
              <a:buChar char="●"/>
            </a:pPr>
            <a:r>
              <a:rPr altLang="pl-PL" sz="2800">
                <a:solidFill>
                  <a:srgbClr val="000000"/>
                </a:solidFill>
                <a:latin typeface="Arial" panose="020B0604020202020204" pitchFamily="34" charset="0"/>
                <a:cs typeface="Lucida Sans Unicode" panose="020B0602030504020204" pitchFamily="34" charset="0"/>
              </a:rPr>
              <a:t>pompy - która wymusza kontrolowany obieg wody w całym układzie - pompy te miewają różną konstrukcję zależną od zastosowania i potrzebnej wydajności pracy</a:t>
            </a:r>
          </a:p>
          <a:p>
            <a:pPr marL="0" indent="0" algn="ctr" eaLnBrk="1">
              <a:buSzPct val="45000"/>
              <a:buFont typeface="StarSymbol"/>
              <a:buChar char="●"/>
            </a:pPr>
            <a:r>
              <a:rPr altLang="pl-PL" sz="2800">
                <a:solidFill>
                  <a:srgbClr val="000000"/>
                </a:solidFill>
                <a:latin typeface="Arial" panose="020B0604020202020204" pitchFamily="34" charset="0"/>
                <a:cs typeface="Lucida Sans Unicode" panose="020B0602030504020204" pitchFamily="34" charset="0"/>
              </a:rPr>
              <a:t>zbiornika wyrównującego z zaworami - automatycznie uzupełniającego niedobory wody, które powstają na skutek nieszczelności i parowania</a:t>
            </a:r>
          </a:p>
          <a:p>
            <a:pPr marL="0" indent="0" algn="ctr" eaLnBrk="1">
              <a:buSzPct val="45000"/>
              <a:buFont typeface="StarSymbol"/>
              <a:buChar char="●"/>
            </a:pPr>
            <a:endParaRPr altLang="pl-PL" sz="2800">
              <a:solidFill>
                <a:srgbClr val="000000"/>
              </a:solidFill>
              <a:latin typeface="Arial" panose="020B0604020202020204" pitchFamily="34" charset="0"/>
              <a:cs typeface="Lucida Sans Unicode" panose="020B0602030504020204" pitchFamily="34" charset="0"/>
            </a:endParaRPr>
          </a:p>
          <a:p>
            <a:pPr marL="0" indent="0" algn="ctr" eaLnBrk="1">
              <a:buSzPct val="45000"/>
              <a:buFont typeface="StarSymbol"/>
              <a:buChar char="●"/>
            </a:pPr>
            <a:endParaRPr altLang="pl-PL" sz="2800">
              <a:solidFill>
                <a:srgbClr val="000000"/>
              </a:solidFill>
              <a:latin typeface="Arial" panose="020B0604020202020204" pitchFamily="34" charset="0"/>
              <a:cs typeface="Lucida Sans Unicode" panose="020B0602030504020204" pitchFamily="34" charset="0"/>
            </a:endParaRPr>
          </a:p>
          <a:p>
            <a:pPr marL="0" indent="0" algn="ctr" eaLnBrk="1">
              <a:buSzPct val="45000"/>
              <a:buFont typeface="StarSymbol"/>
              <a:buChar char="●"/>
            </a:pPr>
            <a:r>
              <a:rPr altLang="pl-PL" sz="2800">
                <a:solidFill>
                  <a:srgbClr val="000000"/>
                </a:solidFill>
                <a:latin typeface="Arial" panose="020B0604020202020204" pitchFamily="34" charset="0"/>
                <a:cs typeface="Lucida Sans Unicode" panose="020B0602030504020204" pitchFamily="34" charset="0"/>
              </a:rPr>
              <a:t>układu rur, które łączą z sobą pompę, bloki chłodzące, chłodnicę, zbiornik wyrównawczy i ewentualnie elementy dodatkowe takie jak wskaźniki przepływu, ciepła, ciśnienia i temperatury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Obraz 1">
            <a:extLst>
              <a:ext uri="{FF2B5EF4-FFF2-40B4-BE49-F238E27FC236}">
                <a16:creationId xmlns:a16="http://schemas.microsoft.com/office/drawing/2014/main" id="{45E4A92F-EF89-43BA-8518-57BBB7315E3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4838" y="785813"/>
            <a:ext cx="7854950"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Podtytuł 1">
            <a:extLst>
              <a:ext uri="{FF2B5EF4-FFF2-40B4-BE49-F238E27FC236}">
                <a16:creationId xmlns:a16="http://schemas.microsoft.com/office/drawing/2014/main" id="{B65F8795-9532-4199-878B-6196671720F7}"/>
              </a:ext>
            </a:extLst>
          </p:cNvPr>
          <p:cNvSpPr txBox="1">
            <a:spLocks noGrp="1"/>
          </p:cNvSpPr>
          <p:nvPr>
            <p:ph type="subTitle" idx="4294967295"/>
          </p:nvPr>
        </p:nvSpPr>
        <p:spPr>
          <a:xfrm>
            <a:off x="0" y="301625"/>
            <a:ext cx="9072563" cy="6456363"/>
          </a:xfrm>
        </p:spPr>
        <p:txBody>
          <a:bodyPr anchor="ctr">
            <a:spAutoFit/>
          </a:bodyPr>
          <a:lstStyle/>
          <a:p>
            <a:pPr marL="0" indent="0" algn="ctr" eaLnBrk="1">
              <a:buSzPct val="45000"/>
              <a:buFont typeface="StarSymbol"/>
              <a:buNone/>
            </a:pPr>
            <a:r>
              <a:rPr altLang="pl-PL" sz="2800">
                <a:solidFill>
                  <a:srgbClr val="000000"/>
                </a:solidFill>
                <a:latin typeface="Arial" panose="020B0604020202020204" pitchFamily="34" charset="0"/>
                <a:cs typeface="Lucida Sans Unicode" panose="020B0602030504020204" pitchFamily="34" charset="0"/>
              </a:rPr>
              <a:t>Podstawową zaletą chłodzenia wodnego, jest niska cena wody - najtańszego z możliwych ciekłego medium chłodzącego. W porównaniu z układami powietrznymi, wodne układy chłodzące są zwykle dużo bardziej efektywne.</a:t>
            </a:r>
          </a:p>
          <a:p>
            <a:pPr marL="0" indent="0" algn="ctr" eaLnBrk="1">
              <a:buSzPct val="45000"/>
              <a:buFont typeface="StarSymbol"/>
              <a:buNone/>
            </a:pPr>
            <a:endParaRPr altLang="pl-PL" sz="2800">
              <a:solidFill>
                <a:srgbClr val="000000"/>
              </a:solidFill>
              <a:latin typeface="Arial" panose="020B0604020202020204" pitchFamily="34" charset="0"/>
              <a:cs typeface="Lucida Sans Unicode" panose="020B0602030504020204" pitchFamily="34" charset="0"/>
            </a:endParaRPr>
          </a:p>
          <a:p>
            <a:pPr marL="0" indent="0" algn="ctr" eaLnBrk="1">
              <a:buSzPct val="45000"/>
              <a:buFont typeface="StarSymbol"/>
              <a:buNone/>
            </a:pPr>
            <a:r>
              <a:rPr altLang="pl-PL" sz="2800">
                <a:solidFill>
                  <a:srgbClr val="000000"/>
                </a:solidFill>
                <a:latin typeface="Arial" panose="020B0604020202020204" pitchFamily="34" charset="0"/>
                <a:cs typeface="Lucida Sans Unicode" panose="020B0602030504020204" pitchFamily="34" charset="0"/>
              </a:rPr>
              <a:t>Jedną z wad chłodzenia wodnego, jest jego tendencja do porastania glonami, które świetnie rozwijają się w ciepłej wodzie. Aby tego uniknąć należy dodawać do wody pestycydy. Innym problemem chłodzenia wodnego jest korozja, prowadząca do rozszczelniania się układów. Problem ten rozwiązuje się poprzez dodawanie do wody płynów antykorozyjnych i stosowanie do jego konstrukcji stopów nierdzewnych.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Obraz 1">
            <a:extLst>
              <a:ext uri="{FF2B5EF4-FFF2-40B4-BE49-F238E27FC236}">
                <a16:creationId xmlns:a16="http://schemas.microsoft.com/office/drawing/2014/main" id="{2630ED38-A35E-458F-A34E-DD26053F492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3238" y="360363"/>
            <a:ext cx="7416800" cy="627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E2CE06-861F-4630-994B-0DB598034DE5}"/>
              </a:ext>
            </a:extLst>
          </p:cNvPr>
          <p:cNvSpPr txBox="1">
            <a:spLocks noGrp="1"/>
          </p:cNvSpPr>
          <p:nvPr>
            <p:ph type="title" idx="4294967295"/>
          </p:nvPr>
        </p:nvSpPr>
        <p:spPr>
          <a:xfrm>
            <a:off x="0" y="346075"/>
            <a:ext cx="9072563" cy="11731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eaLnBrk="1" fontAlgn="auto">
              <a:spcBef>
                <a:spcPts val="0"/>
              </a:spcBef>
              <a:spcAft>
                <a:spcPts val="0"/>
              </a:spcAft>
              <a:buFont typeface="StarSymbol"/>
              <a:buNone/>
              <a:defRPr/>
            </a:pPr>
            <a:r>
              <a:rPr sz="4000" b="1" i="1">
                <a:solidFill>
                  <a:sysClr val="windowText" lastClr="000000"/>
                </a:solidFill>
                <a:effectLst>
                  <a:outerShdw dist="17961" dir="2700000">
                    <a:scrgbClr r="0" g="0" b="0"/>
                  </a:outerShdw>
                </a:effectLst>
              </a:rPr>
              <a:t>Rodzaje chłodzenia komputera</a:t>
            </a:r>
          </a:p>
        </p:txBody>
      </p:sp>
      <p:sp>
        <p:nvSpPr>
          <p:cNvPr id="18435" name="Podtytuł 2">
            <a:extLst>
              <a:ext uri="{FF2B5EF4-FFF2-40B4-BE49-F238E27FC236}">
                <a16:creationId xmlns:a16="http://schemas.microsoft.com/office/drawing/2014/main" id="{567573F7-8D9A-49A8-AC64-9E2F541144BC}"/>
              </a:ext>
            </a:extLst>
          </p:cNvPr>
          <p:cNvSpPr txBox="1">
            <a:spLocks noGrp="1"/>
          </p:cNvSpPr>
          <p:nvPr>
            <p:ph type="subTitle" idx="4294967295"/>
          </p:nvPr>
        </p:nvSpPr>
        <p:spPr>
          <a:xfrm>
            <a:off x="0" y="1814513"/>
            <a:ext cx="9072563" cy="4899025"/>
          </a:xfrm>
        </p:spPr>
        <p:txBody>
          <a:bodyPr anchor="ctr"/>
          <a:lstStyle/>
          <a:p>
            <a:pPr marL="0" indent="0" algn="ctr" eaLnBrk="1">
              <a:buSzPct val="45000"/>
              <a:buFont typeface="StarSymbol"/>
              <a:buNone/>
            </a:pPr>
            <a:r>
              <a:rPr altLang="pl-PL" sz="2800">
                <a:solidFill>
                  <a:srgbClr val="000000"/>
                </a:solidFill>
                <a:latin typeface="Arial" panose="020B0604020202020204" pitchFamily="34" charset="0"/>
                <a:cs typeface="Lucida Sans Unicode" panose="020B0602030504020204" pitchFamily="34" charset="0"/>
              </a:rPr>
              <a:t>Chłodzenie pasywne to urządzenia, które nie wydzielają dodatkowego hałasu. Zbudowane są ze specjalnych stopów metali, które odprowadzają ciepło z pracującego urządzenia. Chłodzenie aktywne natomiast to najróżniejszego rodzaju wentylatory. Wentylatory, choć bardzo skuteczne powodują dodatkowy hałas. Stosuje się w nich łożyska najlepszej jakości, jednakże przy obrotach nawet tysiąc obrotów na minutę hałas może być uciążliwy. Każdy ze sposobów chłodzenia ma swoje plusy i minusy, warto się z nimi zapoznać przed wyborem systemu chłodzenia.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a:extLst>
              <a:ext uri="{FF2B5EF4-FFF2-40B4-BE49-F238E27FC236}">
                <a16:creationId xmlns:a16="http://schemas.microsoft.com/office/drawing/2014/main" id="{6FC19732-87B7-4950-954C-A0D978D95CE5}"/>
              </a:ext>
            </a:extLst>
          </p:cNvPr>
          <p:cNvSpPr txBox="1">
            <a:spLocks noGrp="1"/>
          </p:cNvSpPr>
          <p:nvPr>
            <p:ph type="title" idx="4294967295"/>
          </p:nvPr>
        </p:nvSpPr>
        <p:spPr>
          <a:xfrm>
            <a:off x="0" y="346075"/>
            <a:ext cx="9072563" cy="1173163"/>
          </a:xfrm>
        </p:spPr>
        <p:txBody>
          <a:bodyPr/>
          <a:lstStyle/>
          <a:p>
            <a:pPr eaLnBrk="1">
              <a:buSzPct val="45000"/>
              <a:buFont typeface="StarSymbol"/>
              <a:buNone/>
            </a:pPr>
            <a:r>
              <a:rPr altLang="pl-PL">
                <a:solidFill>
                  <a:srgbClr val="000000"/>
                </a:solidFill>
                <a:latin typeface="Arial" panose="020B0604020202020204" pitchFamily="34" charset="0"/>
                <a:cs typeface="Tahoma" panose="020B0604030504040204" pitchFamily="34" charset="0"/>
              </a:rPr>
              <a:t>Jakie chłodzenie wybrać?</a:t>
            </a:r>
          </a:p>
        </p:txBody>
      </p:sp>
      <p:sp>
        <p:nvSpPr>
          <p:cNvPr id="19459" name="Podtytuł 2">
            <a:extLst>
              <a:ext uri="{FF2B5EF4-FFF2-40B4-BE49-F238E27FC236}">
                <a16:creationId xmlns:a16="http://schemas.microsoft.com/office/drawing/2014/main" id="{DB2525D6-722E-4905-85B8-180AC55481C0}"/>
              </a:ext>
            </a:extLst>
          </p:cNvPr>
          <p:cNvSpPr txBox="1">
            <a:spLocks noGrp="1"/>
          </p:cNvSpPr>
          <p:nvPr>
            <p:ph type="subTitle" idx="4294967295"/>
          </p:nvPr>
        </p:nvSpPr>
        <p:spPr>
          <a:xfrm>
            <a:off x="0" y="1814513"/>
            <a:ext cx="9072563" cy="4899025"/>
          </a:xfrm>
        </p:spPr>
        <p:txBody>
          <a:bodyPr anchor="ctr"/>
          <a:lstStyle/>
          <a:p>
            <a:pPr marL="0" indent="0" algn="ctr" eaLnBrk="1">
              <a:buSzPct val="45000"/>
              <a:buFont typeface="StarSymbol"/>
              <a:buNone/>
            </a:pPr>
            <a:r>
              <a:rPr altLang="pl-PL" sz="3600">
                <a:solidFill>
                  <a:srgbClr val="000000"/>
                </a:solidFill>
                <a:latin typeface="Arial" panose="020B0604020202020204" pitchFamily="34" charset="0"/>
                <a:cs typeface="Lucida Sans Unicode" panose="020B0602030504020204" pitchFamily="34" charset="0"/>
              </a:rPr>
              <a:t>Chłodzenie pasywne jest mniej skuteczne niż chłodzenie aktywne, zajmuje także więcej przestrzeni i nie zawsze jest możliwe jego zamontowanie, nie generuje natomiast żadnego dodatkowego hałasu. Chłodzenie aktywne natomiast jest bardzo efektywne, jednakże powoduje dodatkowy hałas.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odtytuł 1">
            <a:extLst>
              <a:ext uri="{FF2B5EF4-FFF2-40B4-BE49-F238E27FC236}">
                <a16:creationId xmlns:a16="http://schemas.microsoft.com/office/drawing/2014/main" id="{D1298F2D-AD19-4D2F-82AD-1EF83443B2C8}"/>
              </a:ext>
            </a:extLst>
          </p:cNvPr>
          <p:cNvSpPr txBox="1">
            <a:spLocks noGrp="1"/>
          </p:cNvSpPr>
          <p:nvPr>
            <p:ph type="subTitle" idx="4294967295"/>
          </p:nvPr>
        </p:nvSpPr>
        <p:spPr>
          <a:xfrm>
            <a:off x="0" y="301625"/>
            <a:ext cx="9072563" cy="6456363"/>
          </a:xfrm>
        </p:spPr>
        <p:txBody>
          <a:bodyPr anchor="ctr">
            <a:spAutoFit/>
          </a:bodyPr>
          <a:lstStyle/>
          <a:p>
            <a:pPr marL="0" indent="0" algn="ctr" eaLnBrk="1">
              <a:buSzPct val="45000"/>
              <a:buFont typeface="StarSymbol"/>
              <a:buNone/>
            </a:pPr>
            <a:r>
              <a:rPr altLang="pl-PL" sz="3600" dirty="0" err="1">
                <a:solidFill>
                  <a:srgbClr val="000000"/>
                </a:solidFill>
                <a:latin typeface="Arial" panose="020B0604020202020204" pitchFamily="34" charset="0"/>
                <a:cs typeface="Lucida Sans Unicode" panose="020B0602030504020204" pitchFamily="34" charset="0"/>
              </a:rPr>
              <a:t>Hałas</a:t>
            </a:r>
            <a:r>
              <a:rPr altLang="pl-PL" sz="3600" dirty="0">
                <a:solidFill>
                  <a:srgbClr val="000000"/>
                </a:solidFill>
                <a:latin typeface="Arial" panose="020B0604020202020204" pitchFamily="34" charset="0"/>
                <a:cs typeface="Lucida Sans Unicode" panose="020B0602030504020204" pitchFamily="34" charset="0"/>
              </a:rPr>
              <a:t> ten jest </a:t>
            </a:r>
            <a:r>
              <a:rPr altLang="pl-PL" sz="3600" dirty="0" err="1">
                <a:solidFill>
                  <a:srgbClr val="000000"/>
                </a:solidFill>
                <a:latin typeface="Arial" panose="020B0604020202020204" pitchFamily="34" charset="0"/>
                <a:cs typeface="Lucida Sans Unicode" panose="020B0602030504020204" pitchFamily="34" charset="0"/>
              </a:rPr>
              <a:t>jest</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zbyt</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wielki</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jednak</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zastosowanie</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kilku</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systemów</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chłodzenia</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na</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procesor</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kartę</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graficzną</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czy</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dysk</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twardy</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może</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znacznie</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obniżyć</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komfort</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pracy</a:t>
            </a:r>
            <a:r>
              <a:rPr altLang="pl-PL" sz="3600" dirty="0">
                <a:solidFill>
                  <a:srgbClr val="000000"/>
                </a:solidFill>
                <a:latin typeface="Arial" panose="020B0604020202020204" pitchFamily="34" charset="0"/>
                <a:cs typeface="Lucida Sans Unicode" panose="020B0602030504020204" pitchFamily="34" charset="0"/>
              </a:rPr>
              <a:t> z </a:t>
            </a:r>
            <a:r>
              <a:rPr altLang="pl-PL" sz="3600" dirty="0" err="1">
                <a:solidFill>
                  <a:srgbClr val="000000"/>
                </a:solidFill>
                <a:latin typeface="Arial" panose="020B0604020202020204" pitchFamily="34" charset="0"/>
                <a:cs typeface="Lucida Sans Unicode" panose="020B0602030504020204" pitchFamily="34" charset="0"/>
              </a:rPr>
              <a:t>komputerem</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Jednym</a:t>
            </a:r>
            <a:r>
              <a:rPr altLang="pl-PL" sz="3600" dirty="0">
                <a:solidFill>
                  <a:srgbClr val="000000"/>
                </a:solidFill>
                <a:latin typeface="Arial" panose="020B0604020202020204" pitchFamily="34" charset="0"/>
                <a:cs typeface="Lucida Sans Unicode" panose="020B0602030504020204" pitchFamily="34" charset="0"/>
              </a:rPr>
              <a:t> z </a:t>
            </a:r>
            <a:r>
              <a:rPr altLang="pl-PL" sz="3600" dirty="0" err="1">
                <a:solidFill>
                  <a:srgbClr val="000000"/>
                </a:solidFill>
                <a:latin typeface="Arial" panose="020B0604020202020204" pitchFamily="34" charset="0"/>
                <a:cs typeface="Lucida Sans Unicode" panose="020B0602030504020204" pitchFamily="34" charset="0"/>
              </a:rPr>
              <a:t>rozwiązać</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może</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być</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zastosowanie</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chłodzenia</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pasywnego</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oraz</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chłodzenia</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aktywnego</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Kompromis</a:t>
            </a:r>
            <a:r>
              <a:rPr altLang="pl-PL" sz="3600" dirty="0">
                <a:solidFill>
                  <a:srgbClr val="000000"/>
                </a:solidFill>
                <a:latin typeface="Arial" panose="020B0604020202020204" pitchFamily="34" charset="0"/>
                <a:cs typeface="Lucida Sans Unicode" panose="020B0602030504020204" pitchFamily="34" charset="0"/>
              </a:rPr>
              <a:t> ten </a:t>
            </a:r>
            <a:r>
              <a:rPr altLang="pl-PL" sz="3600" dirty="0" err="1">
                <a:solidFill>
                  <a:srgbClr val="000000"/>
                </a:solidFill>
                <a:latin typeface="Arial" panose="020B0604020202020204" pitchFamily="34" charset="0"/>
                <a:cs typeface="Lucida Sans Unicode" panose="020B0602030504020204" pitchFamily="34" charset="0"/>
              </a:rPr>
              <a:t>wydaje</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się</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najbardziej</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korzystny</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i</a:t>
            </a:r>
            <a:r>
              <a:rPr altLang="pl-PL" sz="3600" dirty="0">
                <a:solidFill>
                  <a:srgbClr val="000000"/>
                </a:solidFill>
                <a:latin typeface="Arial" panose="020B0604020202020204" pitchFamily="34" charset="0"/>
                <a:cs typeface="Lucida Sans Unicode" panose="020B0602030504020204" pitchFamily="34" charset="0"/>
              </a:rPr>
              <a:t> jest </a:t>
            </a:r>
            <a:r>
              <a:rPr altLang="pl-PL" sz="3600" dirty="0" err="1">
                <a:solidFill>
                  <a:srgbClr val="000000"/>
                </a:solidFill>
                <a:latin typeface="Arial" panose="020B0604020202020204" pitchFamily="34" charset="0"/>
                <a:cs typeface="Lucida Sans Unicode" panose="020B0602030504020204" pitchFamily="34" charset="0"/>
              </a:rPr>
              <a:t>chyba</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najlepszym</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rozwiązaniem</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jeśli</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chodzi</a:t>
            </a:r>
            <a:r>
              <a:rPr altLang="pl-PL" sz="3600" dirty="0">
                <a:solidFill>
                  <a:srgbClr val="000000"/>
                </a:solidFill>
                <a:latin typeface="Arial" panose="020B0604020202020204" pitchFamily="34" charset="0"/>
                <a:cs typeface="Lucida Sans Unicode" panose="020B0602030504020204" pitchFamily="34" charset="0"/>
              </a:rPr>
              <a:t> o </a:t>
            </a:r>
            <a:r>
              <a:rPr altLang="pl-PL" sz="3600" dirty="0" err="1">
                <a:solidFill>
                  <a:srgbClr val="000000"/>
                </a:solidFill>
                <a:latin typeface="Arial" panose="020B0604020202020204" pitchFamily="34" charset="0"/>
                <a:cs typeface="Lucida Sans Unicode" panose="020B0602030504020204" pitchFamily="34" charset="0"/>
              </a:rPr>
              <a:t>chłodzenie</a:t>
            </a:r>
            <a:r>
              <a:rPr altLang="pl-PL" sz="3600" dirty="0">
                <a:solidFill>
                  <a:srgbClr val="000000"/>
                </a:solidFill>
                <a:latin typeface="Arial" panose="020B0604020202020204" pitchFamily="34" charset="0"/>
                <a:cs typeface="Lucida Sans Unicode" panose="020B0602030504020204" pitchFamily="34" charset="0"/>
              </a:rPr>
              <a:t> </a:t>
            </a:r>
            <a:r>
              <a:rPr altLang="pl-PL" sz="3600" dirty="0" err="1">
                <a:solidFill>
                  <a:srgbClr val="000000"/>
                </a:solidFill>
                <a:latin typeface="Arial" panose="020B0604020202020204" pitchFamily="34" charset="0"/>
                <a:cs typeface="Lucida Sans Unicode" panose="020B0602030504020204" pitchFamily="34" charset="0"/>
              </a:rPr>
              <a:t>komputera</a:t>
            </a:r>
            <a:r>
              <a:rPr altLang="pl-PL" sz="3600" dirty="0">
                <a:solidFill>
                  <a:srgbClr val="000000"/>
                </a:solidFill>
                <a:latin typeface="Arial" panose="020B0604020202020204" pitchFamily="34" charset="0"/>
                <a:cs typeface="Lucida Sans Unicode" panose="020B0602030504020204" pitchFamily="34"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08F4CB-C832-4ECD-A5C3-65E6A7C27D7C}"/>
              </a:ext>
            </a:extLst>
          </p:cNvPr>
          <p:cNvSpPr txBox="1">
            <a:spLocks noGrp="1"/>
          </p:cNvSpPr>
          <p:nvPr>
            <p:ph type="title" idx="4294967295"/>
          </p:nvPr>
        </p:nvSpPr>
        <p:spPr>
          <a:xfrm>
            <a:off x="0" y="346075"/>
            <a:ext cx="9072563" cy="11731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eaLnBrk="1" fontAlgn="auto">
              <a:spcBef>
                <a:spcPts val="0"/>
              </a:spcBef>
              <a:spcAft>
                <a:spcPts val="0"/>
              </a:spcAft>
              <a:buFont typeface="StarSymbol"/>
              <a:buNone/>
              <a:defRPr/>
            </a:pPr>
            <a:r>
              <a:rPr sz="4000" b="1" i="1">
                <a:solidFill>
                  <a:sysClr val="windowText" lastClr="000000"/>
                </a:solidFill>
                <a:effectLst>
                  <a:outerShdw dist="17961" dir="2700000">
                    <a:scrgbClr r="0" g="0" b="0"/>
                  </a:outerShdw>
                </a:effectLst>
              </a:rPr>
              <a:t>Nadmierne ciepło komputera</a:t>
            </a:r>
          </a:p>
        </p:txBody>
      </p:sp>
      <p:sp>
        <p:nvSpPr>
          <p:cNvPr id="3075" name="pole tekstowe 2">
            <a:extLst>
              <a:ext uri="{FF2B5EF4-FFF2-40B4-BE49-F238E27FC236}">
                <a16:creationId xmlns:a16="http://schemas.microsoft.com/office/drawing/2014/main" id="{A79EEB4B-4530-403B-AA3B-3B213BE87724}"/>
              </a:ext>
            </a:extLst>
          </p:cNvPr>
          <p:cNvSpPr txBox="1">
            <a:spLocks noChangeArrowheads="1"/>
          </p:cNvSpPr>
          <p:nvPr/>
        </p:nvSpPr>
        <p:spPr bwMode="auto">
          <a:xfrm>
            <a:off x="503238" y="1814513"/>
            <a:ext cx="9072562" cy="489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a:buSzPct val="45000"/>
              <a:buFont typeface="StarSymbol"/>
              <a:buNone/>
            </a:pPr>
            <a:r>
              <a:rPr lang="pl-PL" altLang="pl-PL" sz="2800" dirty="0">
                <a:ea typeface="Lucida Sans Unicode" panose="020B0602030504020204" pitchFamily="34" charset="0"/>
                <a:cs typeface="Tahoma" panose="020B0604030504040204" pitchFamily="34" charset="0"/>
              </a:rPr>
              <a:t>Komputery są niemalże wszędzie. Służą człowiekowi już niemalże w każdej dziedzinie życia. Obecne są nie tylko w biurach czy różnych maszynach, ale nawet w samochodzie, telewizorze, pralce czy naszych telefonach komputerowych. Komputery jak każde maszyny wydzielają ciepło. Jest to jeden z problemów tych urządzeń. Ciepło to może być szczególnie męczące gdy wydziela się w zbyt dużych ilościach. Przykładem takim mogą być biura, gdzie komputerów stoi od kilkunastu do kilkudziesięciu sztuk. Każdy z nich w czasie pracy nagrzewa się i wydziela ciepło, co nie sprzyja atmosferze biurowej</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068516B2-CD9C-48CB-A005-C5EC154189FE}"/>
              </a:ext>
            </a:extLst>
          </p:cNvPr>
          <p:cNvSpPr txBox="1"/>
          <p:nvPr/>
        </p:nvSpPr>
        <p:spPr>
          <a:xfrm>
            <a:off x="575816" y="683493"/>
            <a:ext cx="8712968" cy="5262979"/>
          </a:xfrm>
          <a:prstGeom prst="rect">
            <a:avLst/>
          </a:prstGeom>
          <a:noFill/>
        </p:spPr>
        <p:txBody>
          <a:bodyPr wrap="square" rtlCol="0">
            <a:spAutoFit/>
          </a:bodyPr>
          <a:lstStyle/>
          <a:p>
            <a:r>
              <a:rPr lang="pl-PL" sz="2800" dirty="0">
                <a:solidFill>
                  <a:schemeClr val="bg1"/>
                </a:solidFill>
              </a:rPr>
              <a:t>Chłodzenie smartfonów</a:t>
            </a:r>
          </a:p>
          <a:p>
            <a:endParaRPr lang="pl-PL" sz="2800" dirty="0">
              <a:solidFill>
                <a:schemeClr val="bg1"/>
              </a:solidFill>
            </a:endParaRPr>
          </a:p>
          <a:p>
            <a:r>
              <a:rPr lang="pl-PL" sz="2800" dirty="0">
                <a:solidFill>
                  <a:schemeClr val="bg1"/>
                </a:solidFill>
              </a:rPr>
              <a:t>Urządzenia mobile ze względu na swoją zwartą budowę nie są tak dobrze wyposażone w chłodzenie jak urządzenia stacjonarne. Odprowadzanie ciepła najczęściej opiera się na obudowie. Wyposażone są one w nanorurki które rozprowadzają ciepło po całej obudowie. Innym sposobem jest po prostu obudowa wykonana z metalu. Ostatni sposób to </a:t>
            </a:r>
            <a:r>
              <a:rPr lang="pl-PL" sz="2800" dirty="0" err="1">
                <a:solidFill>
                  <a:schemeClr val="bg1"/>
                </a:solidFill>
              </a:rPr>
              <a:t>tzw</a:t>
            </a:r>
            <a:r>
              <a:rPr lang="pl-PL" sz="2800" dirty="0">
                <a:solidFill>
                  <a:schemeClr val="bg1"/>
                </a:solidFill>
              </a:rPr>
              <a:t> </a:t>
            </a:r>
            <a:r>
              <a:rPr lang="pl-PL" sz="2800" dirty="0" err="1">
                <a:solidFill>
                  <a:schemeClr val="bg1"/>
                </a:solidFill>
              </a:rPr>
              <a:t>thermal</a:t>
            </a:r>
            <a:r>
              <a:rPr lang="pl-PL" sz="2800" dirty="0">
                <a:solidFill>
                  <a:schemeClr val="bg1"/>
                </a:solidFill>
              </a:rPr>
              <a:t> </a:t>
            </a:r>
            <a:r>
              <a:rPr lang="pl-PL" sz="2800" dirty="0" err="1">
                <a:solidFill>
                  <a:schemeClr val="bg1"/>
                </a:solidFill>
              </a:rPr>
              <a:t>throtling</a:t>
            </a:r>
            <a:r>
              <a:rPr lang="pl-PL" sz="2800" dirty="0">
                <a:solidFill>
                  <a:schemeClr val="bg1"/>
                </a:solidFill>
              </a:rPr>
              <a:t>. Funkcja ta ogranicza maksymalną wydajność procesora w przypadku gdy temperatura przekroczy ustalony poziom.</a:t>
            </a:r>
          </a:p>
        </p:txBody>
      </p:sp>
    </p:spTree>
    <p:extLst>
      <p:ext uri="{BB962C8B-B14F-4D97-AF65-F5344CB8AC3E}">
        <p14:creationId xmlns:p14="http://schemas.microsoft.com/office/powerpoint/2010/main" val="2645144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ED0D9D46-A5D4-46FE-99F6-05E0FAA3EECB}"/>
              </a:ext>
            </a:extLst>
          </p:cNvPr>
          <p:cNvSpPr txBox="1"/>
          <p:nvPr/>
        </p:nvSpPr>
        <p:spPr>
          <a:xfrm>
            <a:off x="719832" y="1331565"/>
            <a:ext cx="9145016" cy="3970318"/>
          </a:xfrm>
          <a:prstGeom prst="rect">
            <a:avLst/>
          </a:prstGeom>
          <a:noFill/>
        </p:spPr>
        <p:txBody>
          <a:bodyPr wrap="square" rtlCol="0">
            <a:spAutoFit/>
          </a:bodyPr>
          <a:lstStyle/>
          <a:p>
            <a:r>
              <a:rPr lang="pl-PL" sz="3600" dirty="0">
                <a:solidFill>
                  <a:schemeClr val="bg1"/>
                </a:solidFill>
              </a:rPr>
              <a:t>Rodzaje past termoprzewodzących:</a:t>
            </a:r>
          </a:p>
          <a:p>
            <a:endParaRPr lang="pl-PL" sz="3600" dirty="0">
              <a:solidFill>
                <a:schemeClr val="bg1"/>
              </a:solidFill>
            </a:endParaRPr>
          </a:p>
          <a:p>
            <a:pPr marL="342900" indent="-342900">
              <a:buAutoNum type="arabicPeriod"/>
            </a:pPr>
            <a:r>
              <a:rPr lang="pl-PL" sz="3600" dirty="0">
                <a:solidFill>
                  <a:schemeClr val="bg1"/>
                </a:solidFill>
              </a:rPr>
              <a:t>pasta silikonowa </a:t>
            </a:r>
          </a:p>
          <a:p>
            <a:pPr marL="342900" indent="-342900">
              <a:buAutoNum type="arabicPeriod"/>
            </a:pPr>
            <a:r>
              <a:rPr lang="pl-PL" sz="3600" dirty="0">
                <a:solidFill>
                  <a:schemeClr val="bg1"/>
                </a:solidFill>
              </a:rPr>
              <a:t>taśma termoprzewodząca </a:t>
            </a:r>
          </a:p>
          <a:p>
            <a:pPr marL="342900" indent="-342900">
              <a:buAutoNum type="arabicPeriod"/>
            </a:pPr>
            <a:r>
              <a:rPr lang="pl-PL" sz="3600" dirty="0">
                <a:solidFill>
                  <a:schemeClr val="bg1"/>
                </a:solidFill>
              </a:rPr>
              <a:t>Pasta z domieszką srebra </a:t>
            </a:r>
          </a:p>
          <a:p>
            <a:pPr marL="342900" indent="-342900">
              <a:buAutoNum type="arabicPeriod"/>
            </a:pPr>
            <a:r>
              <a:rPr lang="pl-PL" sz="3600" dirty="0">
                <a:solidFill>
                  <a:schemeClr val="bg1"/>
                </a:solidFill>
              </a:rPr>
              <a:t>Pasta na bazie płynnego metalu </a:t>
            </a:r>
          </a:p>
          <a:p>
            <a:pPr marL="342900" indent="-342900">
              <a:buAutoNum type="arabicPeriod"/>
            </a:pPr>
            <a:r>
              <a:rPr lang="pl-PL" sz="3600" dirty="0">
                <a:solidFill>
                  <a:schemeClr val="bg1"/>
                </a:solidFill>
              </a:rPr>
              <a:t>Podkładka termoprzewodząca</a:t>
            </a:r>
          </a:p>
        </p:txBody>
      </p:sp>
    </p:spTree>
    <p:extLst>
      <p:ext uri="{BB962C8B-B14F-4D97-AF65-F5344CB8AC3E}">
        <p14:creationId xmlns:p14="http://schemas.microsoft.com/office/powerpoint/2010/main" val="2262317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F6611F-A65F-49CA-820E-D3F5E8DA5D8D}"/>
              </a:ext>
            </a:extLst>
          </p:cNvPr>
          <p:cNvSpPr txBox="1">
            <a:spLocks noGrp="1"/>
          </p:cNvSpPr>
          <p:nvPr>
            <p:ph type="title" idx="4294967295"/>
          </p:nvPr>
        </p:nvSpPr>
        <p:spPr>
          <a:xfrm>
            <a:off x="0" y="346075"/>
            <a:ext cx="9072563" cy="11731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eaLnBrk="1" fontAlgn="auto">
              <a:spcBef>
                <a:spcPts val="0"/>
              </a:spcBef>
              <a:spcAft>
                <a:spcPts val="0"/>
              </a:spcAft>
              <a:buFont typeface="StarSymbol"/>
              <a:buNone/>
              <a:defRPr/>
            </a:pPr>
            <a:r>
              <a:rPr sz="4000" i="1">
                <a:solidFill>
                  <a:sysClr val="windowText" lastClr="000000"/>
                </a:solidFill>
                <a:effectLst>
                  <a:outerShdw dist="17961" dir="2700000">
                    <a:scrgbClr r="0" g="0" b="0"/>
                  </a:outerShdw>
                </a:effectLst>
              </a:rPr>
              <a:t>Chłodzenie dysku twardego</a:t>
            </a:r>
          </a:p>
        </p:txBody>
      </p:sp>
      <p:sp>
        <p:nvSpPr>
          <p:cNvPr id="4099" name="pole tekstowe 2">
            <a:extLst>
              <a:ext uri="{FF2B5EF4-FFF2-40B4-BE49-F238E27FC236}">
                <a16:creationId xmlns:a16="http://schemas.microsoft.com/office/drawing/2014/main" id="{231BB41D-21AE-48CB-A314-88875A8F8A6C}"/>
              </a:ext>
            </a:extLst>
          </p:cNvPr>
          <p:cNvSpPr txBox="1">
            <a:spLocks noChangeArrowheads="1"/>
          </p:cNvSpPr>
          <p:nvPr/>
        </p:nvSpPr>
        <p:spPr bwMode="auto">
          <a:xfrm>
            <a:off x="539750" y="1787525"/>
            <a:ext cx="9072563" cy="489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a:buSzPct val="45000"/>
              <a:buFont typeface="StarSymbol"/>
              <a:buNone/>
            </a:pPr>
            <a:r>
              <a:rPr lang="pl-PL" altLang="pl-PL" sz="2800">
                <a:ea typeface="Lucida Sans Unicode" panose="020B0602030504020204" pitchFamily="34" charset="0"/>
                <a:cs typeface="Tahoma" panose="020B0604030504040204" pitchFamily="34" charset="0"/>
              </a:rPr>
              <a:t>Okazuje się iż nawet współczesne dyski twarde, potrzebują chłodzenia. Jednym z takich produktów jest wentylator przeznaczony do chłodzenia dysków. Wentylatory takie montuje się w obudowie nad dyskiem twardym. Dwa wentylatory zamontowane na specjalnych wodnych łożyskach gwarantują bardzo cichą pracę. Łożyska te także to gwarancja żywotności, wentylator taki jest w stanie działać nieprzerwanie przez ponad pięćdziesiąt tysięcy godzin. Dodatkowe chłodzenie dysku twardego chroni go przed przegrzaniem co jest bardzo ważnym czynnikiem w prawidłowej pracy komputera.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Obraz 1">
            <a:extLst>
              <a:ext uri="{FF2B5EF4-FFF2-40B4-BE49-F238E27FC236}">
                <a16:creationId xmlns:a16="http://schemas.microsoft.com/office/drawing/2014/main" id="{24433930-C535-45B4-8F4E-16B5C1FD54C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0363" y="179388"/>
            <a:ext cx="3959225" cy="414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Obraz 2">
            <a:extLst>
              <a:ext uri="{FF2B5EF4-FFF2-40B4-BE49-F238E27FC236}">
                <a16:creationId xmlns:a16="http://schemas.microsoft.com/office/drawing/2014/main" id="{00243A76-BE7D-4055-906B-7C90A258F82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40313" y="2339975"/>
            <a:ext cx="4859337"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531378-A543-44B7-B07A-18FAE188FA30}"/>
              </a:ext>
            </a:extLst>
          </p:cNvPr>
          <p:cNvSpPr txBox="1">
            <a:spLocks noGrp="1"/>
          </p:cNvSpPr>
          <p:nvPr>
            <p:ph type="title" idx="4294967295"/>
          </p:nvPr>
        </p:nvSpPr>
        <p:spPr>
          <a:xfrm>
            <a:off x="0" y="346075"/>
            <a:ext cx="9072563" cy="11731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eaLnBrk="1" fontAlgn="auto">
              <a:spcBef>
                <a:spcPts val="0"/>
              </a:spcBef>
              <a:spcAft>
                <a:spcPts val="0"/>
              </a:spcAft>
              <a:buFont typeface="StarSymbol"/>
              <a:buNone/>
              <a:defRPr/>
            </a:pPr>
            <a:r>
              <a:rPr sz="4000" b="1" i="1">
                <a:solidFill>
                  <a:sysClr val="windowText" lastClr="000000"/>
                </a:solidFill>
                <a:effectLst>
                  <a:outerShdw dist="17961" dir="2700000">
                    <a:scrgbClr r="0" g="0" b="0"/>
                  </a:outerShdw>
                </a:effectLst>
              </a:rPr>
              <a:t>Chłodzenie procesora</a:t>
            </a:r>
          </a:p>
        </p:txBody>
      </p:sp>
      <p:sp>
        <p:nvSpPr>
          <p:cNvPr id="6147" name="Podtytuł 2">
            <a:extLst>
              <a:ext uri="{FF2B5EF4-FFF2-40B4-BE49-F238E27FC236}">
                <a16:creationId xmlns:a16="http://schemas.microsoft.com/office/drawing/2014/main" id="{E4D3C4BA-29F5-40E0-96C5-23BF5BB5EC33}"/>
              </a:ext>
            </a:extLst>
          </p:cNvPr>
          <p:cNvSpPr txBox="1">
            <a:spLocks noGrp="1"/>
          </p:cNvSpPr>
          <p:nvPr>
            <p:ph type="subTitle" idx="4294967295"/>
          </p:nvPr>
        </p:nvSpPr>
        <p:spPr>
          <a:xfrm>
            <a:off x="0" y="1814513"/>
            <a:ext cx="9072563" cy="4899025"/>
          </a:xfrm>
        </p:spPr>
        <p:txBody>
          <a:bodyPr anchor="ctr"/>
          <a:lstStyle/>
          <a:p>
            <a:pPr marL="0" indent="0" algn="ctr" eaLnBrk="1">
              <a:buSzPct val="45000"/>
              <a:buFont typeface="StarSymbol"/>
              <a:buNone/>
            </a:pPr>
            <a:r>
              <a:rPr altLang="pl-PL" sz="2800">
                <a:solidFill>
                  <a:srgbClr val="000000"/>
                </a:solidFill>
                <a:latin typeface="Arial" panose="020B0604020202020204" pitchFamily="34" charset="0"/>
                <a:cs typeface="Lucida Sans Unicode" panose="020B0602030504020204" pitchFamily="34" charset="0"/>
              </a:rPr>
              <a:t> Procesory już od samego początku były chłodzone przez radiatory. W przypadku małych procesorów radiatory były wystarczające jednak wraz z rozwojem techniki procesory wymagały coraz to lepszego chłodzenia. Pojawiały się wszelkiego rodzaju wentylatory, najpierw małe potem coraz większe. W końcu zaczęto łączyć radiatory z wentylatorami co dawało bardzo dobrą wydajność i obniżało poziom hałasu w komputerze. Dzięki takiemu zastosowaniu procesory utrzymywały swoją temperaturą co pozwalało im na najbardziej wydajną pracę.</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1">
            <a:extLst>
              <a:ext uri="{FF2B5EF4-FFF2-40B4-BE49-F238E27FC236}">
                <a16:creationId xmlns:a16="http://schemas.microsoft.com/office/drawing/2014/main" id="{83590CDE-9037-4557-AED9-894B9CA605C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825" y="620713"/>
            <a:ext cx="7721600" cy="585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FEBCCC-EE88-4B45-B04F-F70319601DB2}"/>
              </a:ext>
            </a:extLst>
          </p:cNvPr>
          <p:cNvSpPr txBox="1">
            <a:spLocks noGrp="1"/>
          </p:cNvSpPr>
          <p:nvPr>
            <p:ph type="title" idx="4294967295"/>
          </p:nvPr>
        </p:nvSpPr>
        <p:spPr>
          <a:xfrm>
            <a:off x="0" y="346075"/>
            <a:ext cx="9072563" cy="11731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eaLnBrk="1" fontAlgn="auto">
              <a:spcBef>
                <a:spcPts val="0"/>
              </a:spcBef>
              <a:spcAft>
                <a:spcPts val="0"/>
              </a:spcAft>
              <a:buFont typeface="StarSymbol"/>
              <a:buNone/>
              <a:defRPr/>
            </a:pPr>
            <a:r>
              <a:rPr sz="4000" b="1" i="1">
                <a:solidFill>
                  <a:sysClr val="windowText" lastClr="000000"/>
                </a:solidFill>
                <a:effectLst>
                  <a:outerShdw dist="17961" dir="2700000">
                    <a:scrgbClr r="0" g="0" b="0"/>
                  </a:outerShdw>
                </a:effectLst>
              </a:rPr>
              <a:t>Chłodzenie kart graficznych</a:t>
            </a:r>
          </a:p>
        </p:txBody>
      </p:sp>
      <p:sp>
        <p:nvSpPr>
          <p:cNvPr id="8195" name="pole tekstowe 2">
            <a:extLst>
              <a:ext uri="{FF2B5EF4-FFF2-40B4-BE49-F238E27FC236}">
                <a16:creationId xmlns:a16="http://schemas.microsoft.com/office/drawing/2014/main" id="{459B0FE4-2A08-4C1D-9907-20F0A6AD108B}"/>
              </a:ext>
            </a:extLst>
          </p:cNvPr>
          <p:cNvSpPr txBox="1">
            <a:spLocks noChangeArrowheads="1"/>
          </p:cNvSpPr>
          <p:nvPr/>
        </p:nvSpPr>
        <p:spPr bwMode="auto">
          <a:xfrm>
            <a:off x="503238" y="1814513"/>
            <a:ext cx="9072562" cy="489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a:buSzPct val="45000"/>
              <a:buFont typeface="StarSymbol"/>
              <a:buNone/>
            </a:pPr>
            <a:r>
              <a:rPr lang="pl-PL" altLang="pl-PL" sz="2800">
                <a:ea typeface="Lucida Sans Unicode" panose="020B0602030504020204" pitchFamily="34" charset="0"/>
                <a:cs typeface="Tahoma" panose="020B0604030504040204" pitchFamily="34" charset="0"/>
              </a:rPr>
              <a:t>W dawniejszych komputerach, chłodzenie nie było potrzebne, karty graficzne były o słabej mocy lub też korzystały z procesora całego komputera. Dzisiaj na kartach graficznych stosuje się oddzielne procesory, które muszą mieć swoje chłodzenie. Początkowo do chłodzenia procesora używało się samych radiatorów, wraz z rozwojem kart graficznych zaczęto używać wentylatorów. Dzisiaj najlepsze karty graficzne korzystają z chłodzenia radiatorów oraz zamontowanych na nich radiatorów.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Obraz 1">
            <a:extLst>
              <a:ext uri="{FF2B5EF4-FFF2-40B4-BE49-F238E27FC236}">
                <a16:creationId xmlns:a16="http://schemas.microsoft.com/office/drawing/2014/main" id="{DE7E6A97-75C6-4220-8459-093E970E4E6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39750"/>
            <a:ext cx="8232775" cy="558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F77133-C659-488D-B9F5-94B67B83938A}"/>
              </a:ext>
            </a:extLst>
          </p:cNvPr>
          <p:cNvSpPr txBox="1">
            <a:spLocks noGrp="1"/>
          </p:cNvSpPr>
          <p:nvPr>
            <p:ph type="title" idx="4294967295"/>
          </p:nvPr>
        </p:nvSpPr>
        <p:spPr>
          <a:xfrm>
            <a:off x="0" y="346075"/>
            <a:ext cx="9072563" cy="11731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eaLnBrk="1" fontAlgn="auto">
              <a:spcBef>
                <a:spcPts val="0"/>
              </a:spcBef>
              <a:spcAft>
                <a:spcPts val="0"/>
              </a:spcAft>
              <a:buFont typeface="StarSymbol"/>
              <a:buNone/>
              <a:defRPr/>
            </a:pPr>
            <a:r>
              <a:rPr sz="4000" b="1" i="1">
                <a:solidFill>
                  <a:sysClr val="windowText" lastClr="000000"/>
                </a:solidFill>
                <a:effectLst>
                  <a:outerShdw dist="17961" dir="2700000">
                    <a:scrgbClr r="0" g="0" b="0"/>
                  </a:outerShdw>
                </a:effectLst>
              </a:rPr>
              <a:t>Chłodzenie pamięci ram</a:t>
            </a:r>
          </a:p>
        </p:txBody>
      </p:sp>
      <p:sp>
        <p:nvSpPr>
          <p:cNvPr id="10243" name="Podtytuł 2">
            <a:extLst>
              <a:ext uri="{FF2B5EF4-FFF2-40B4-BE49-F238E27FC236}">
                <a16:creationId xmlns:a16="http://schemas.microsoft.com/office/drawing/2014/main" id="{BB37DF89-6CE2-4CAB-9F09-2B6FB3B4E13E}"/>
              </a:ext>
            </a:extLst>
          </p:cNvPr>
          <p:cNvSpPr txBox="1">
            <a:spLocks noGrp="1"/>
          </p:cNvSpPr>
          <p:nvPr>
            <p:ph type="subTitle" idx="4294967295"/>
          </p:nvPr>
        </p:nvSpPr>
        <p:spPr>
          <a:xfrm>
            <a:off x="0" y="1814513"/>
            <a:ext cx="9072563" cy="4899025"/>
          </a:xfrm>
        </p:spPr>
        <p:txBody>
          <a:bodyPr anchor="ctr"/>
          <a:lstStyle/>
          <a:p>
            <a:pPr marL="0" indent="0" algn="ctr" eaLnBrk="1">
              <a:buSzPct val="45000"/>
              <a:buFont typeface="StarSymbol"/>
              <a:buNone/>
            </a:pPr>
            <a:r>
              <a:rPr altLang="pl-PL" sz="2800">
                <a:solidFill>
                  <a:srgbClr val="000000"/>
                </a:solidFill>
                <a:latin typeface="Arial" panose="020B0604020202020204" pitchFamily="34" charset="0"/>
                <a:cs typeface="Lucida Sans Unicode" panose="020B0602030504020204" pitchFamily="34" charset="0"/>
              </a:rPr>
              <a:t> Dobrze schłodzona pamięć operacyjna to o wiele większa wydajność i stabilność systemu. W czasie pracy pamięć może się bardzo nagrzewać, przeważnie wtedy gdy wykonuje zbyt wiele zadań. Dlatego też należy zadbać o jej schładzanie. Jednym z produktów mogą być specjalne wykonane radiatory z miedzi, przez firmę AAB Cooling. Tym razem oferuje nam miedziane radiatory, które montujemy na kościach pamięci za pomocą specjalnej taśmy termo-przewodzącej. Taśma ta zapewnia dobre połączenie radiatora z kością pamięci oraz odpowiednie odprowadzenie ciepła</a:t>
            </a:r>
            <a:r>
              <a:rPr altLang="pl-PL">
                <a:solidFill>
                  <a:srgbClr val="000000"/>
                </a:solidFill>
                <a:latin typeface="Arial" panose="020B0604020202020204" pitchFamily="34" charset="0"/>
                <a:cs typeface="Lucida Sans Unicode" panose="020B0602030504020204" pitchFamily="34" charset="0"/>
              </a:rPr>
              <a:t>.</a:t>
            </a:r>
          </a:p>
        </p:txBody>
      </p:sp>
    </p:spTree>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Berlin</Template>
  <TotalTime>25</TotalTime>
  <Words>1021</Words>
  <Application>Microsoft Office PowerPoint</Application>
  <PresentationFormat>Niestandardowy</PresentationFormat>
  <Paragraphs>39</Paragraphs>
  <Slides>21</Slides>
  <Notes>19</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21</vt:i4>
      </vt:variant>
    </vt:vector>
  </HeadingPairs>
  <TitlesOfParts>
    <vt:vector size="28" baseType="lpstr">
      <vt:lpstr>Arial</vt:lpstr>
      <vt:lpstr>Tahoma</vt:lpstr>
      <vt:lpstr>Calibri</vt:lpstr>
      <vt:lpstr>Times New Roman</vt:lpstr>
      <vt:lpstr>Lucida Sans Unicode</vt:lpstr>
      <vt:lpstr>StarSymbol</vt:lpstr>
      <vt:lpstr>Berlin</vt:lpstr>
      <vt:lpstr>Chłodzenie komputera</vt:lpstr>
      <vt:lpstr>Nadmierne ciepło komputera</vt:lpstr>
      <vt:lpstr>Chłodzenie dysku twardego</vt:lpstr>
      <vt:lpstr>Prezentacja programu PowerPoint</vt:lpstr>
      <vt:lpstr>Chłodzenie procesora</vt:lpstr>
      <vt:lpstr>Prezentacja programu PowerPoint</vt:lpstr>
      <vt:lpstr>Chłodzenie kart graficznych</vt:lpstr>
      <vt:lpstr>Prezentacja programu PowerPoint</vt:lpstr>
      <vt:lpstr>Chłodzenie pamięci ram</vt:lpstr>
      <vt:lpstr>Prezentacja programu PowerPoint</vt:lpstr>
      <vt:lpstr>Chłodzenie wodne</vt:lpstr>
      <vt:lpstr>System chłodzenia wodnego, niezależnie od miejsca zastosowania składa się zawsze z trzech podstawowych elementów:</vt:lpstr>
      <vt:lpstr>Prezentacja programu PowerPoint</vt:lpstr>
      <vt:lpstr>Prezentacja programu PowerPoint</vt:lpstr>
      <vt:lpstr>Prezentacja programu PowerPoint</vt:lpstr>
      <vt:lpstr>Prezentacja programu PowerPoint</vt:lpstr>
      <vt:lpstr>Rodzaje chłodzenia komputera</vt:lpstr>
      <vt:lpstr>Jakie chłodzenie wybrać?</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Chłodzenie komputera</dc:title>
  <dc:creator>MrGreenSkill </dc:creator>
  <cp:lastModifiedBy>Damian Radzik</cp:lastModifiedBy>
  <cp:revision>5</cp:revision>
  <dcterms:created xsi:type="dcterms:W3CDTF">2011-12-16T20:36:24Z</dcterms:created>
  <dcterms:modified xsi:type="dcterms:W3CDTF">2017-10-05T08:43:31Z</dcterms:modified>
</cp:coreProperties>
</file>