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1" r:id="rId4"/>
    <p:sldId id="258" r:id="rId5"/>
    <p:sldId id="259" r:id="rId6"/>
    <p:sldId id="260" r:id="rId7"/>
    <p:sldId id="265" r:id="rId8"/>
    <p:sldId id="266" r:id="rId9"/>
    <p:sldId id="267" r:id="rId10"/>
    <p:sldId id="269" r:id="rId11"/>
    <p:sldId id="268" r:id="rId12"/>
    <p:sldId id="262" r:id="rId13"/>
    <p:sldId id="263"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91"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2c0bebdc908efcab" providerId="LiveId" clId="{77A524D6-D305-4FAA-B45F-D34694C318E7}"/>
    <pc:docChg chg="delSld">
      <pc:chgData name="" userId="2c0bebdc908efcab" providerId="LiveId" clId="{77A524D6-D305-4FAA-B45F-D34694C318E7}" dt="2018-12-07T10:58:35.249" v="0" actId="2696"/>
      <pc:docMkLst>
        <pc:docMk/>
      </pc:docMkLst>
      <pc:sldChg chg="del">
        <pc:chgData name="" userId="2c0bebdc908efcab" providerId="LiveId" clId="{77A524D6-D305-4FAA-B45F-D34694C318E7}" dt="2018-12-07T10:58:35.249" v="0" actId="2696"/>
        <pc:sldMkLst>
          <pc:docMk/>
          <pc:sldMk cId="106983267" sldId="270"/>
        </pc:sldMkLst>
      </pc:sldChg>
    </pc:docChg>
  </pc:docChgLst>
  <pc:docChgLst>
    <pc:chgData name="Damian Radzik" userId="9b6437a5cc3fe03b" providerId="LiveId" clId="{05CE49C6-F59C-42E5-9122-40830456F384}"/>
    <pc:docChg chg="custSel addSld modSld">
      <pc:chgData name="Damian Radzik" userId="9b6437a5cc3fe03b" providerId="LiveId" clId="{05CE49C6-F59C-42E5-9122-40830456F384}" dt="2025-04-29T11:19:23.418" v="67" actId="20577"/>
      <pc:docMkLst>
        <pc:docMk/>
      </pc:docMkLst>
      <pc:sldChg chg="modSp mod">
        <pc:chgData name="Damian Radzik" userId="9b6437a5cc3fe03b" providerId="LiveId" clId="{05CE49C6-F59C-42E5-9122-40830456F384}" dt="2025-04-29T11:19:23.418" v="67" actId="20577"/>
        <pc:sldMkLst>
          <pc:docMk/>
          <pc:sldMk cId="4056553817" sldId="256"/>
        </pc:sldMkLst>
        <pc:spChg chg="mod">
          <ac:chgData name="Damian Radzik" userId="9b6437a5cc3fe03b" providerId="LiveId" clId="{05CE49C6-F59C-42E5-9122-40830456F384}" dt="2025-04-29T11:19:16.617" v="64"/>
          <ac:spMkLst>
            <pc:docMk/>
            <pc:sldMk cId="4056553817" sldId="256"/>
            <ac:spMk id="2" creationId="{00000000-0000-0000-0000-000000000000}"/>
          </ac:spMkLst>
        </pc:spChg>
        <pc:spChg chg="mod">
          <ac:chgData name="Damian Radzik" userId="9b6437a5cc3fe03b" providerId="LiveId" clId="{05CE49C6-F59C-42E5-9122-40830456F384}" dt="2025-04-29T11:19:23.418" v="67" actId="20577"/>
          <ac:spMkLst>
            <pc:docMk/>
            <pc:sldMk cId="4056553817" sldId="256"/>
            <ac:spMk id="3" creationId="{00000000-0000-0000-0000-000000000000}"/>
          </ac:spMkLst>
        </pc:spChg>
      </pc:sldChg>
      <pc:sldChg chg="modSp">
        <pc:chgData name="Damian Radzik" userId="9b6437a5cc3fe03b" providerId="LiveId" clId="{05CE49C6-F59C-42E5-9122-40830456F384}" dt="2025-04-29T11:19:16.617" v="64"/>
        <pc:sldMkLst>
          <pc:docMk/>
          <pc:sldMk cId="2188033303" sldId="257"/>
        </pc:sldMkLst>
        <pc:spChg chg="mod">
          <ac:chgData name="Damian Radzik" userId="9b6437a5cc3fe03b" providerId="LiveId" clId="{05CE49C6-F59C-42E5-9122-40830456F384}" dt="2025-04-29T11:19:16.617" v="64"/>
          <ac:spMkLst>
            <pc:docMk/>
            <pc:sldMk cId="2188033303" sldId="257"/>
            <ac:spMk id="2" creationId="{00000000-0000-0000-0000-000000000000}"/>
          </ac:spMkLst>
        </pc:spChg>
        <pc:spChg chg="mod">
          <ac:chgData name="Damian Radzik" userId="9b6437a5cc3fe03b" providerId="LiveId" clId="{05CE49C6-F59C-42E5-9122-40830456F384}" dt="2025-04-29T11:19:16.617" v="64"/>
          <ac:spMkLst>
            <pc:docMk/>
            <pc:sldMk cId="2188033303" sldId="257"/>
            <ac:spMk id="12" creationId="{00000000-0000-0000-0000-000000000000}"/>
          </ac:spMkLst>
        </pc:spChg>
      </pc:sldChg>
      <pc:sldChg chg="modSp">
        <pc:chgData name="Damian Radzik" userId="9b6437a5cc3fe03b" providerId="LiveId" clId="{05CE49C6-F59C-42E5-9122-40830456F384}" dt="2025-04-29T11:19:16.617" v="64"/>
        <pc:sldMkLst>
          <pc:docMk/>
          <pc:sldMk cId="506220263" sldId="258"/>
        </pc:sldMkLst>
        <pc:spChg chg="mod">
          <ac:chgData name="Damian Radzik" userId="9b6437a5cc3fe03b" providerId="LiveId" clId="{05CE49C6-F59C-42E5-9122-40830456F384}" dt="2025-04-29T11:19:16.617" v="64"/>
          <ac:spMkLst>
            <pc:docMk/>
            <pc:sldMk cId="506220263" sldId="258"/>
            <ac:spMk id="2" creationId="{00000000-0000-0000-0000-000000000000}"/>
          </ac:spMkLst>
        </pc:spChg>
      </pc:sldChg>
      <pc:sldChg chg="modSp">
        <pc:chgData name="Damian Radzik" userId="9b6437a5cc3fe03b" providerId="LiveId" clId="{05CE49C6-F59C-42E5-9122-40830456F384}" dt="2025-04-29T11:19:16.617" v="64"/>
        <pc:sldMkLst>
          <pc:docMk/>
          <pc:sldMk cId="3572279497" sldId="259"/>
        </pc:sldMkLst>
        <pc:spChg chg="mod">
          <ac:chgData name="Damian Radzik" userId="9b6437a5cc3fe03b" providerId="LiveId" clId="{05CE49C6-F59C-42E5-9122-40830456F384}" dt="2025-04-29T11:19:16.617" v="64"/>
          <ac:spMkLst>
            <pc:docMk/>
            <pc:sldMk cId="3572279497" sldId="259"/>
            <ac:spMk id="2" creationId="{00000000-0000-0000-0000-000000000000}"/>
          </ac:spMkLst>
        </pc:spChg>
        <pc:spChg chg="mod">
          <ac:chgData name="Damian Radzik" userId="9b6437a5cc3fe03b" providerId="LiveId" clId="{05CE49C6-F59C-42E5-9122-40830456F384}" dt="2025-04-29T11:19:16.617" v="64"/>
          <ac:spMkLst>
            <pc:docMk/>
            <pc:sldMk cId="3572279497" sldId="259"/>
            <ac:spMk id="3" creationId="{00000000-0000-0000-0000-000000000000}"/>
          </ac:spMkLst>
        </pc:spChg>
      </pc:sldChg>
      <pc:sldChg chg="modSp">
        <pc:chgData name="Damian Radzik" userId="9b6437a5cc3fe03b" providerId="LiveId" clId="{05CE49C6-F59C-42E5-9122-40830456F384}" dt="2025-04-29T11:19:16.617" v="64"/>
        <pc:sldMkLst>
          <pc:docMk/>
          <pc:sldMk cId="1699987189" sldId="260"/>
        </pc:sldMkLst>
        <pc:spChg chg="mod">
          <ac:chgData name="Damian Radzik" userId="9b6437a5cc3fe03b" providerId="LiveId" clId="{05CE49C6-F59C-42E5-9122-40830456F384}" dt="2025-04-29T11:19:16.617" v="64"/>
          <ac:spMkLst>
            <pc:docMk/>
            <pc:sldMk cId="1699987189" sldId="260"/>
            <ac:spMk id="2" creationId="{00000000-0000-0000-0000-000000000000}"/>
          </ac:spMkLst>
        </pc:spChg>
        <pc:spChg chg="mod">
          <ac:chgData name="Damian Radzik" userId="9b6437a5cc3fe03b" providerId="LiveId" clId="{05CE49C6-F59C-42E5-9122-40830456F384}" dt="2025-04-29T11:19:16.617" v="64"/>
          <ac:spMkLst>
            <pc:docMk/>
            <pc:sldMk cId="1699987189" sldId="260"/>
            <ac:spMk id="3" creationId="{00000000-0000-0000-0000-000000000000}"/>
          </ac:spMkLst>
        </pc:spChg>
      </pc:sldChg>
      <pc:sldChg chg="modSp">
        <pc:chgData name="Damian Radzik" userId="9b6437a5cc3fe03b" providerId="LiveId" clId="{05CE49C6-F59C-42E5-9122-40830456F384}" dt="2025-04-29T11:19:16.617" v="64"/>
        <pc:sldMkLst>
          <pc:docMk/>
          <pc:sldMk cId="3769022841" sldId="261"/>
        </pc:sldMkLst>
        <pc:spChg chg="mod">
          <ac:chgData name="Damian Radzik" userId="9b6437a5cc3fe03b" providerId="LiveId" clId="{05CE49C6-F59C-42E5-9122-40830456F384}" dt="2025-04-29T11:19:16.617" v="64"/>
          <ac:spMkLst>
            <pc:docMk/>
            <pc:sldMk cId="3769022841" sldId="261"/>
            <ac:spMk id="2" creationId="{00000000-0000-0000-0000-000000000000}"/>
          </ac:spMkLst>
        </pc:spChg>
        <pc:spChg chg="mod">
          <ac:chgData name="Damian Radzik" userId="9b6437a5cc3fe03b" providerId="LiveId" clId="{05CE49C6-F59C-42E5-9122-40830456F384}" dt="2025-04-29T11:19:16.617" v="64"/>
          <ac:spMkLst>
            <pc:docMk/>
            <pc:sldMk cId="3769022841" sldId="261"/>
            <ac:spMk id="3" creationId="{00000000-0000-0000-0000-000000000000}"/>
          </ac:spMkLst>
        </pc:spChg>
      </pc:sldChg>
      <pc:sldChg chg="modSp">
        <pc:chgData name="Damian Radzik" userId="9b6437a5cc3fe03b" providerId="LiveId" clId="{05CE49C6-F59C-42E5-9122-40830456F384}" dt="2025-04-29T11:19:16.617" v="64"/>
        <pc:sldMkLst>
          <pc:docMk/>
          <pc:sldMk cId="1856014065" sldId="262"/>
        </pc:sldMkLst>
        <pc:spChg chg="mod">
          <ac:chgData name="Damian Radzik" userId="9b6437a5cc3fe03b" providerId="LiveId" clId="{05CE49C6-F59C-42E5-9122-40830456F384}" dt="2025-04-29T11:19:16.617" v="64"/>
          <ac:spMkLst>
            <pc:docMk/>
            <pc:sldMk cId="1856014065" sldId="262"/>
            <ac:spMk id="2" creationId="{00000000-0000-0000-0000-000000000000}"/>
          </ac:spMkLst>
        </pc:spChg>
        <pc:spChg chg="mod">
          <ac:chgData name="Damian Radzik" userId="9b6437a5cc3fe03b" providerId="LiveId" clId="{05CE49C6-F59C-42E5-9122-40830456F384}" dt="2025-04-29T11:19:16.617" v="64"/>
          <ac:spMkLst>
            <pc:docMk/>
            <pc:sldMk cId="1856014065" sldId="262"/>
            <ac:spMk id="5" creationId="{00000000-0000-0000-0000-000000000000}"/>
          </ac:spMkLst>
        </pc:spChg>
      </pc:sldChg>
      <pc:sldChg chg="modSp">
        <pc:chgData name="Damian Radzik" userId="9b6437a5cc3fe03b" providerId="LiveId" clId="{05CE49C6-F59C-42E5-9122-40830456F384}" dt="2025-04-29T11:19:16.617" v="64"/>
        <pc:sldMkLst>
          <pc:docMk/>
          <pc:sldMk cId="1944552534" sldId="263"/>
        </pc:sldMkLst>
        <pc:spChg chg="mod">
          <ac:chgData name="Damian Radzik" userId="9b6437a5cc3fe03b" providerId="LiveId" clId="{05CE49C6-F59C-42E5-9122-40830456F384}" dt="2025-04-29T11:19:16.617" v="64"/>
          <ac:spMkLst>
            <pc:docMk/>
            <pc:sldMk cId="1944552534" sldId="263"/>
            <ac:spMk id="2" creationId="{00000000-0000-0000-0000-000000000000}"/>
          </ac:spMkLst>
        </pc:spChg>
      </pc:sldChg>
      <pc:sldChg chg="modSp mod">
        <pc:chgData name="Damian Radzik" userId="9b6437a5cc3fe03b" providerId="LiveId" clId="{05CE49C6-F59C-42E5-9122-40830456F384}" dt="2025-04-29T11:19:16.723" v="65" actId="27636"/>
        <pc:sldMkLst>
          <pc:docMk/>
          <pc:sldMk cId="3582208438" sldId="265"/>
        </pc:sldMkLst>
        <pc:spChg chg="mod">
          <ac:chgData name="Damian Radzik" userId="9b6437a5cc3fe03b" providerId="LiveId" clId="{05CE49C6-F59C-42E5-9122-40830456F384}" dt="2025-04-29T11:19:16.723" v="65" actId="27636"/>
          <ac:spMkLst>
            <pc:docMk/>
            <pc:sldMk cId="3582208438" sldId="265"/>
            <ac:spMk id="4" creationId="{00000000-0000-0000-0000-000000000000}"/>
          </ac:spMkLst>
        </pc:spChg>
      </pc:sldChg>
      <pc:sldChg chg="modSp mod">
        <pc:chgData name="Damian Radzik" userId="9b6437a5cc3fe03b" providerId="LiveId" clId="{05CE49C6-F59C-42E5-9122-40830456F384}" dt="2025-04-29T11:19:16.728" v="66" actId="27636"/>
        <pc:sldMkLst>
          <pc:docMk/>
          <pc:sldMk cId="2907952889" sldId="266"/>
        </pc:sldMkLst>
        <pc:spChg chg="mod">
          <ac:chgData name="Damian Radzik" userId="9b6437a5cc3fe03b" providerId="LiveId" clId="{05CE49C6-F59C-42E5-9122-40830456F384}" dt="2025-04-29T11:19:16.728" v="66" actId="27636"/>
          <ac:spMkLst>
            <pc:docMk/>
            <pc:sldMk cId="2907952889" sldId="266"/>
            <ac:spMk id="2" creationId="{00000000-0000-0000-0000-000000000000}"/>
          </ac:spMkLst>
        </pc:spChg>
      </pc:sldChg>
      <pc:sldChg chg="modSp">
        <pc:chgData name="Damian Radzik" userId="9b6437a5cc3fe03b" providerId="LiveId" clId="{05CE49C6-F59C-42E5-9122-40830456F384}" dt="2025-04-29T11:19:16.617" v="64"/>
        <pc:sldMkLst>
          <pc:docMk/>
          <pc:sldMk cId="3680668521" sldId="267"/>
        </pc:sldMkLst>
        <pc:spChg chg="mod">
          <ac:chgData name="Damian Radzik" userId="9b6437a5cc3fe03b" providerId="LiveId" clId="{05CE49C6-F59C-42E5-9122-40830456F384}" dt="2025-04-29T11:19:16.617" v="64"/>
          <ac:spMkLst>
            <pc:docMk/>
            <pc:sldMk cId="3680668521" sldId="267"/>
            <ac:spMk id="2" creationId="{00000000-0000-0000-0000-000000000000}"/>
          </ac:spMkLst>
        </pc:spChg>
      </pc:sldChg>
      <pc:sldChg chg="modSp">
        <pc:chgData name="Damian Radzik" userId="9b6437a5cc3fe03b" providerId="LiveId" clId="{05CE49C6-F59C-42E5-9122-40830456F384}" dt="2025-04-29T11:19:16.617" v="64"/>
        <pc:sldMkLst>
          <pc:docMk/>
          <pc:sldMk cId="3177767908" sldId="268"/>
        </pc:sldMkLst>
        <pc:spChg chg="mod">
          <ac:chgData name="Damian Radzik" userId="9b6437a5cc3fe03b" providerId="LiveId" clId="{05CE49C6-F59C-42E5-9122-40830456F384}" dt="2025-04-29T11:19:16.617" v="64"/>
          <ac:spMkLst>
            <pc:docMk/>
            <pc:sldMk cId="3177767908" sldId="268"/>
            <ac:spMk id="2" creationId="{00000000-0000-0000-0000-000000000000}"/>
          </ac:spMkLst>
        </pc:spChg>
      </pc:sldChg>
      <pc:sldChg chg="modSp">
        <pc:chgData name="Damian Radzik" userId="9b6437a5cc3fe03b" providerId="LiveId" clId="{05CE49C6-F59C-42E5-9122-40830456F384}" dt="2025-04-29T11:19:16.617" v="64"/>
        <pc:sldMkLst>
          <pc:docMk/>
          <pc:sldMk cId="684442439" sldId="269"/>
        </pc:sldMkLst>
        <pc:spChg chg="mod">
          <ac:chgData name="Damian Radzik" userId="9b6437a5cc3fe03b" providerId="LiveId" clId="{05CE49C6-F59C-42E5-9122-40830456F384}" dt="2025-04-29T11:19:16.617" v="64"/>
          <ac:spMkLst>
            <pc:docMk/>
            <pc:sldMk cId="684442439" sldId="269"/>
            <ac:spMk id="2" creationId="{00000000-0000-0000-0000-000000000000}"/>
          </ac:spMkLst>
        </pc:spChg>
      </pc:sldChg>
      <pc:sldChg chg="modSp new mod">
        <pc:chgData name="Damian Radzik" userId="9b6437a5cc3fe03b" providerId="LiveId" clId="{05CE49C6-F59C-42E5-9122-40830456F384}" dt="2025-04-29T11:19:16.617" v="64"/>
        <pc:sldMkLst>
          <pc:docMk/>
          <pc:sldMk cId="2763704953" sldId="270"/>
        </pc:sldMkLst>
        <pc:spChg chg="mod">
          <ac:chgData name="Damian Radzik" userId="9b6437a5cc3fe03b" providerId="LiveId" clId="{05CE49C6-F59C-42E5-9122-40830456F384}" dt="2025-04-29T11:19:16.617" v="64"/>
          <ac:spMkLst>
            <pc:docMk/>
            <pc:sldMk cId="2763704953" sldId="270"/>
            <ac:spMk id="2" creationId="{46048523-80A6-F178-EA30-8D7453175839}"/>
          </ac:spMkLst>
        </pc:spChg>
        <pc:spChg chg="mod">
          <ac:chgData name="Damian Radzik" userId="9b6437a5cc3fe03b" providerId="LiveId" clId="{05CE49C6-F59C-42E5-9122-40830456F384}" dt="2025-04-29T11:19:16.617" v="64"/>
          <ac:spMkLst>
            <pc:docMk/>
            <pc:sldMk cId="2763704953" sldId="270"/>
            <ac:spMk id="3" creationId="{7A4DC0DC-3D46-FB4C-2EEA-4D031699915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BD5E0087-3AA7-4D24-BA03-8F8CFD9AD6E2}" type="datetimeFigureOut">
              <a:rPr lang="pl-PL" smtClean="0"/>
              <a:t>29.04.2025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44AFD-4D52-4CC7-A609-F046C6DA3001}"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12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E0087-3AA7-4D24-BA03-8F8CFD9AD6E2}" type="datetimeFigureOut">
              <a:rPr lang="pl-PL" smtClean="0"/>
              <a:t>29.04.2025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44AFD-4D52-4CC7-A609-F046C6DA3001}" type="slidenum">
              <a:rPr lang="pl-PL" smtClean="0"/>
              <a:t>‹#›</a:t>
            </a:fld>
            <a:endParaRPr lang="pl-PL"/>
          </a:p>
        </p:txBody>
      </p:sp>
    </p:spTree>
    <p:extLst>
      <p:ext uri="{BB962C8B-B14F-4D97-AF65-F5344CB8AC3E}">
        <p14:creationId xmlns:p14="http://schemas.microsoft.com/office/powerpoint/2010/main" val="273063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E0087-3AA7-4D24-BA03-8F8CFD9AD6E2}" type="datetimeFigureOut">
              <a:rPr lang="pl-PL" smtClean="0"/>
              <a:t>29.04.2025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44AFD-4D52-4CC7-A609-F046C6DA3001}"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737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E0087-3AA7-4D24-BA03-8F8CFD9AD6E2}" type="datetimeFigureOut">
              <a:rPr lang="pl-PL" smtClean="0"/>
              <a:t>29.04.2025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44AFD-4D52-4CC7-A609-F046C6DA3001}" type="slidenum">
              <a:rPr lang="pl-PL" smtClean="0"/>
              <a:t>‹#›</a:t>
            </a:fld>
            <a:endParaRPr lang="pl-PL"/>
          </a:p>
        </p:txBody>
      </p:sp>
    </p:spTree>
    <p:extLst>
      <p:ext uri="{BB962C8B-B14F-4D97-AF65-F5344CB8AC3E}">
        <p14:creationId xmlns:p14="http://schemas.microsoft.com/office/powerpoint/2010/main" val="244795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D5E0087-3AA7-4D24-BA03-8F8CFD9AD6E2}" type="datetimeFigureOut">
              <a:rPr lang="pl-PL" smtClean="0"/>
              <a:t>29.04.2025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B444AFD-4D52-4CC7-A609-F046C6DA3001}"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630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D5E0087-3AA7-4D24-BA03-8F8CFD9AD6E2}" type="datetimeFigureOut">
              <a:rPr lang="pl-PL" smtClean="0"/>
              <a:t>29.04.2025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44AFD-4D52-4CC7-A609-F046C6DA3001}" type="slidenum">
              <a:rPr lang="pl-PL" smtClean="0"/>
              <a:t>‹#›</a:t>
            </a:fld>
            <a:endParaRPr lang="pl-PL"/>
          </a:p>
        </p:txBody>
      </p:sp>
    </p:spTree>
    <p:extLst>
      <p:ext uri="{BB962C8B-B14F-4D97-AF65-F5344CB8AC3E}">
        <p14:creationId xmlns:p14="http://schemas.microsoft.com/office/powerpoint/2010/main" val="961834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D5E0087-3AA7-4D24-BA03-8F8CFD9AD6E2}" type="datetimeFigureOut">
              <a:rPr lang="pl-PL" smtClean="0"/>
              <a:t>29.04.2025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B444AFD-4D52-4CC7-A609-F046C6DA3001}" type="slidenum">
              <a:rPr lang="pl-PL" smtClean="0"/>
              <a:t>‹#›</a:t>
            </a:fld>
            <a:endParaRPr lang="pl-PL"/>
          </a:p>
        </p:txBody>
      </p:sp>
    </p:spTree>
    <p:extLst>
      <p:ext uri="{BB962C8B-B14F-4D97-AF65-F5344CB8AC3E}">
        <p14:creationId xmlns:p14="http://schemas.microsoft.com/office/powerpoint/2010/main" val="407966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D5E0087-3AA7-4D24-BA03-8F8CFD9AD6E2}" type="datetimeFigureOut">
              <a:rPr lang="pl-PL" smtClean="0"/>
              <a:t>29.04.2025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B444AFD-4D52-4CC7-A609-F046C6DA3001}" type="slidenum">
              <a:rPr lang="pl-PL" smtClean="0"/>
              <a:t>‹#›</a:t>
            </a:fld>
            <a:endParaRPr lang="pl-PL"/>
          </a:p>
        </p:txBody>
      </p:sp>
    </p:spTree>
    <p:extLst>
      <p:ext uri="{BB962C8B-B14F-4D97-AF65-F5344CB8AC3E}">
        <p14:creationId xmlns:p14="http://schemas.microsoft.com/office/powerpoint/2010/main" val="380132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E0087-3AA7-4D24-BA03-8F8CFD9AD6E2}" type="datetimeFigureOut">
              <a:rPr lang="pl-PL" smtClean="0"/>
              <a:t>29.04.2025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B444AFD-4D52-4CC7-A609-F046C6DA3001}" type="slidenum">
              <a:rPr lang="pl-PL" smtClean="0"/>
              <a:t>‹#›</a:t>
            </a:fld>
            <a:endParaRPr lang="pl-PL"/>
          </a:p>
        </p:txBody>
      </p:sp>
    </p:spTree>
    <p:extLst>
      <p:ext uri="{BB962C8B-B14F-4D97-AF65-F5344CB8AC3E}">
        <p14:creationId xmlns:p14="http://schemas.microsoft.com/office/powerpoint/2010/main" val="2353401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D5E0087-3AA7-4D24-BA03-8F8CFD9AD6E2}" type="datetimeFigureOut">
              <a:rPr lang="pl-PL" smtClean="0"/>
              <a:t>29.04.2025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44AFD-4D52-4CC7-A609-F046C6DA3001}" type="slidenum">
              <a:rPr lang="pl-PL" smtClean="0"/>
              <a:t>‹#›</a:t>
            </a:fld>
            <a:endParaRPr lang="pl-PL"/>
          </a:p>
        </p:txBody>
      </p:sp>
    </p:spTree>
    <p:extLst>
      <p:ext uri="{BB962C8B-B14F-4D97-AF65-F5344CB8AC3E}">
        <p14:creationId xmlns:p14="http://schemas.microsoft.com/office/powerpoint/2010/main" val="642887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D5E0087-3AA7-4D24-BA03-8F8CFD9AD6E2}" type="datetimeFigureOut">
              <a:rPr lang="pl-PL" smtClean="0"/>
              <a:t>29.04.2025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B444AFD-4D52-4CC7-A609-F046C6DA3001}"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343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5E0087-3AA7-4D24-BA03-8F8CFD9AD6E2}" type="datetimeFigureOut">
              <a:rPr lang="pl-PL" smtClean="0"/>
              <a:t>29.04.2025</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B444AFD-4D52-4CC7-A609-F046C6DA3001}"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61988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6.xml"/><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Złącza wideo</a:t>
            </a:r>
          </a:p>
        </p:txBody>
      </p:sp>
      <p:sp>
        <p:nvSpPr>
          <p:cNvPr id="3" name="Podtytuł 2"/>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40565538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000" b="1" dirty="0"/>
              <a:t>SCART</a:t>
            </a:r>
            <a:r>
              <a:rPr lang="pl-PL" sz="1800" dirty="0"/>
              <a:t>(potocznie </a:t>
            </a:r>
            <a:r>
              <a:rPr lang="pl-PL" sz="1800" dirty="0" err="1"/>
              <a:t>eurozłącze</a:t>
            </a:r>
            <a:r>
              <a:rPr lang="pl-PL" sz="1800" dirty="0"/>
              <a:t>)– złącze służące do łączenia elementów zestawów AV (audio-video) oraz przesyłania sygnału analogowego. Do złącza doprowadzane są sygnały </a:t>
            </a:r>
            <a:r>
              <a:rPr lang="pl-PL" sz="1800" dirty="0" err="1"/>
              <a:t>composite</a:t>
            </a:r>
            <a:r>
              <a:rPr lang="pl-PL" sz="1800" dirty="0"/>
              <a:t>, RGB, audio (mono i stereo) oraz S-Video. Dzięki możliwości oddzielnego sterowania wzmacniaczy chrominancji pozwala uzyskać wysokiej jakości obraz.</a:t>
            </a:r>
          </a:p>
        </p:txBody>
      </p:sp>
      <p:pic>
        <p:nvPicPr>
          <p:cNvPr id="3" name="Obraz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5065" y="2261857"/>
            <a:ext cx="1209675" cy="3952875"/>
          </a:xfrm>
          <a:prstGeom prst="rect">
            <a:avLst/>
          </a:prstGeom>
        </p:spPr>
      </p:pic>
      <p:pic>
        <p:nvPicPr>
          <p:cNvPr id="4" name="Obraz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0113" y="3044495"/>
            <a:ext cx="3175000" cy="2387600"/>
          </a:xfrm>
          <a:prstGeom prst="rect">
            <a:avLst/>
          </a:prstGeom>
        </p:spPr>
      </p:pic>
      <p:sp>
        <p:nvSpPr>
          <p:cNvPr id="5" name="pole tekstowe 4"/>
          <p:cNvSpPr txBox="1"/>
          <p:nvPr/>
        </p:nvSpPr>
        <p:spPr>
          <a:xfrm>
            <a:off x="6810703" y="6214732"/>
            <a:ext cx="3321269" cy="369332"/>
          </a:xfrm>
          <a:prstGeom prst="rect">
            <a:avLst/>
          </a:prstGeom>
          <a:noFill/>
        </p:spPr>
        <p:txBody>
          <a:bodyPr wrap="square" rtlCol="0">
            <a:spAutoFit/>
          </a:bodyPr>
          <a:lstStyle/>
          <a:p>
            <a:r>
              <a:rPr lang="pl-PL" dirty="0"/>
              <a:t>Sposób połączenia wtyków</a:t>
            </a:r>
          </a:p>
        </p:txBody>
      </p:sp>
    </p:spTree>
    <p:extLst>
      <p:ext uri="{BB962C8B-B14F-4D97-AF65-F5344CB8AC3E}">
        <p14:creationId xmlns:p14="http://schemas.microsoft.com/office/powerpoint/2010/main" val="6844424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6"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par>
                                <p:cTn id="13" presetID="6" presetClass="entr" presetSubtype="16"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000" b="1" dirty="0" err="1"/>
              <a:t>DisplayPort</a:t>
            </a:r>
            <a:r>
              <a:rPr lang="pl-PL" sz="1800" dirty="0"/>
              <a:t> – uniwersalny interfejs cyfrowy (zatwierdzony w maju 2006) opracowany przez VESA (Video Electronics </a:t>
            </a:r>
            <a:r>
              <a:rPr lang="pl-PL" sz="1800" dirty="0" err="1"/>
              <a:t>Standards</a:t>
            </a:r>
            <a:r>
              <a:rPr lang="pl-PL" sz="1800" dirty="0"/>
              <a:t> </a:t>
            </a:r>
            <a:r>
              <a:rPr lang="pl-PL" sz="1800" dirty="0" err="1"/>
              <a:t>Association</a:t>
            </a:r>
            <a:r>
              <a:rPr lang="pl-PL" sz="1800" dirty="0"/>
              <a:t>). Głównym zamierzeniem nowego standardu jest połączenie komputer-monitor lub komputer-system kina domowego (w tym projektory, wielkoformatowe wyświetlacze, telewizory itp.). Złącze </a:t>
            </a:r>
            <a:r>
              <a:rPr lang="pl-PL" sz="1800" dirty="0" err="1"/>
              <a:t>DisplayPort</a:t>
            </a:r>
            <a:r>
              <a:rPr lang="pl-PL" sz="1800" dirty="0"/>
              <a:t> obsługuje od 1 do 4 linii transmisyjnych przesyłających dźwięk i obraz z prędkością 1,62 lub 2,7 </a:t>
            </a:r>
            <a:r>
              <a:rPr lang="pl-PL" sz="1800" dirty="0" err="1"/>
              <a:t>Gb</a:t>
            </a:r>
            <a:r>
              <a:rPr lang="pl-PL" sz="1800" dirty="0"/>
              <a:t>/s (maksymalnie 10,8 </a:t>
            </a:r>
            <a:r>
              <a:rPr lang="pl-PL" sz="1800" dirty="0" err="1"/>
              <a:t>Gb</a:t>
            </a:r>
            <a:r>
              <a:rPr lang="pl-PL" sz="1800" dirty="0"/>
              <a:t>/s przy czterech liniach transmisyjnych). Standard umożliwia jednoczesną dwukierunkową wymianę informacji.</a:t>
            </a:r>
          </a:p>
        </p:txBody>
      </p:sp>
      <p:pic>
        <p:nvPicPr>
          <p:cNvPr id="3" name="Obraz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2500" y="3401409"/>
            <a:ext cx="3339005" cy="2018580"/>
          </a:xfrm>
          <a:prstGeom prst="rect">
            <a:avLst/>
          </a:prstGeom>
        </p:spPr>
      </p:pic>
      <p:pic>
        <p:nvPicPr>
          <p:cNvPr id="4" name="Obraz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1834" y="3762999"/>
            <a:ext cx="3429000" cy="1295400"/>
          </a:xfrm>
          <a:prstGeom prst="rect">
            <a:avLst/>
          </a:prstGeom>
        </p:spPr>
      </p:pic>
      <p:pic>
        <p:nvPicPr>
          <p:cNvPr id="5" name="Obraz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7763" y="1707930"/>
            <a:ext cx="1409654" cy="4682359"/>
          </a:xfrm>
          <a:prstGeom prst="rect">
            <a:avLst/>
          </a:prstGeom>
        </p:spPr>
      </p:pic>
    </p:spTree>
    <p:extLst>
      <p:ext uri="{BB962C8B-B14F-4D97-AF65-F5344CB8AC3E}">
        <p14:creationId xmlns:p14="http://schemas.microsoft.com/office/powerpoint/2010/main" val="31777679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 calcmode="lin" valueType="num">
                                      <p:cBhvr additive="base">
                                        <p:cTn id="10" dur="500" fill="hold"/>
                                        <p:tgtEl>
                                          <p:spTgt spid="3"/>
                                        </p:tgtEl>
                                        <p:attrNameLst>
                                          <p:attrName>ppt_x</p:attrName>
                                        </p:attrNameLst>
                                      </p:cBhvr>
                                      <p:tavLst>
                                        <p:tav tm="0">
                                          <p:val>
                                            <p:strVal val="#ppt_x"/>
                                          </p:val>
                                        </p:tav>
                                        <p:tav tm="100000">
                                          <p:val>
                                            <p:strVal val="#ppt_x"/>
                                          </p:val>
                                        </p:tav>
                                      </p:tavLst>
                                    </p:anim>
                                    <p:anim calcmode="lin" valueType="num">
                                      <p:cBhvr additive="base">
                                        <p:cTn id="11" dur="500" fill="hold"/>
                                        <p:tgtEl>
                                          <p:spTgt spid="3"/>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HDMI</a:t>
            </a:r>
          </a:p>
        </p:txBody>
      </p:sp>
      <p:sp>
        <p:nvSpPr>
          <p:cNvPr id="5" name="Symbol zastępczy zawartości 4"/>
          <p:cNvSpPr>
            <a:spLocks noGrp="1"/>
          </p:cNvSpPr>
          <p:nvPr>
            <p:ph idx="1"/>
          </p:nvPr>
        </p:nvSpPr>
        <p:spPr/>
        <p:txBody>
          <a:bodyPr/>
          <a:lstStyle/>
          <a:p>
            <a:r>
              <a:rPr lang="pl-PL" dirty="0"/>
              <a:t>Interfejs służący do przesyłania cyfrowego, nieskompresowanego sygnału audio i wideo. Producenci elektroniki użytkowej zaczęli stosować technologię HDMI w swoich produktach od września 2003 roku. Sygnały wideo HDMI są oparte na standardzie DVI-D, czyli cyfrowym interfejsie RGB używanym w komputerach PC, do którego dodano funkcje transmisji audio</a:t>
            </a:r>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929" y="4137211"/>
            <a:ext cx="2814917" cy="2111188"/>
          </a:xfrm>
          <a:prstGeom prst="rect">
            <a:avLst/>
          </a:prstGeom>
        </p:spPr>
      </p:pic>
      <p:pic>
        <p:nvPicPr>
          <p:cNvPr id="7" name="Obraz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4222" y="3917577"/>
            <a:ext cx="3714464" cy="2034987"/>
          </a:xfrm>
          <a:prstGeom prst="rect">
            <a:avLst/>
          </a:prstGeom>
        </p:spPr>
      </p:pic>
    </p:spTree>
    <p:extLst>
      <p:ext uri="{BB962C8B-B14F-4D97-AF65-F5344CB8AC3E}">
        <p14:creationId xmlns:p14="http://schemas.microsoft.com/office/powerpoint/2010/main" val="18560140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80">
                                          <p:stCondLst>
                                            <p:cond delay="0"/>
                                          </p:stCondLst>
                                        </p:cTn>
                                        <p:tgtEl>
                                          <p:spTgt spid="7"/>
                                        </p:tgtEl>
                                      </p:cBhvr>
                                    </p:animEffect>
                                    <p:anim calcmode="lin" valueType="num">
                                      <p:cBhvr>
                                        <p:cTn id="2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9" dur="26">
                                          <p:stCondLst>
                                            <p:cond delay="650"/>
                                          </p:stCondLst>
                                        </p:cTn>
                                        <p:tgtEl>
                                          <p:spTgt spid="7"/>
                                        </p:tgtEl>
                                      </p:cBhvr>
                                      <p:to x="100000" y="60000"/>
                                    </p:animScale>
                                    <p:animScale>
                                      <p:cBhvr>
                                        <p:cTn id="30" dur="166" decel="50000">
                                          <p:stCondLst>
                                            <p:cond delay="676"/>
                                          </p:stCondLst>
                                        </p:cTn>
                                        <p:tgtEl>
                                          <p:spTgt spid="7"/>
                                        </p:tgtEl>
                                      </p:cBhvr>
                                      <p:to x="100000" y="100000"/>
                                    </p:animScale>
                                    <p:animScale>
                                      <p:cBhvr>
                                        <p:cTn id="31" dur="26">
                                          <p:stCondLst>
                                            <p:cond delay="1312"/>
                                          </p:stCondLst>
                                        </p:cTn>
                                        <p:tgtEl>
                                          <p:spTgt spid="7"/>
                                        </p:tgtEl>
                                      </p:cBhvr>
                                      <p:to x="100000" y="80000"/>
                                    </p:animScale>
                                    <p:animScale>
                                      <p:cBhvr>
                                        <p:cTn id="32" dur="166" decel="50000">
                                          <p:stCondLst>
                                            <p:cond delay="1338"/>
                                          </p:stCondLst>
                                        </p:cTn>
                                        <p:tgtEl>
                                          <p:spTgt spid="7"/>
                                        </p:tgtEl>
                                      </p:cBhvr>
                                      <p:to x="100000" y="100000"/>
                                    </p:animScale>
                                    <p:animScale>
                                      <p:cBhvr>
                                        <p:cTn id="33" dur="26">
                                          <p:stCondLst>
                                            <p:cond delay="1642"/>
                                          </p:stCondLst>
                                        </p:cTn>
                                        <p:tgtEl>
                                          <p:spTgt spid="7"/>
                                        </p:tgtEl>
                                      </p:cBhvr>
                                      <p:to x="100000" y="90000"/>
                                    </p:animScale>
                                    <p:animScale>
                                      <p:cBhvr>
                                        <p:cTn id="34" dur="166" decel="50000">
                                          <p:stCondLst>
                                            <p:cond delay="1668"/>
                                          </p:stCondLst>
                                        </p:cTn>
                                        <p:tgtEl>
                                          <p:spTgt spid="7"/>
                                        </p:tgtEl>
                                      </p:cBhvr>
                                      <p:to x="100000" y="100000"/>
                                    </p:animScale>
                                    <p:animScale>
                                      <p:cBhvr>
                                        <p:cTn id="35" dur="26">
                                          <p:stCondLst>
                                            <p:cond delay="1808"/>
                                          </p:stCondLst>
                                        </p:cTn>
                                        <p:tgtEl>
                                          <p:spTgt spid="7"/>
                                        </p:tgtEl>
                                      </p:cBhvr>
                                      <p:to x="100000" y="95000"/>
                                    </p:animScale>
                                    <p:animScale>
                                      <p:cBhvr>
                                        <p:cTn id="36"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Standardy HDMI</a:t>
            </a:r>
          </a:p>
        </p:txBody>
      </p:sp>
      <p:pic>
        <p:nvPicPr>
          <p:cNvPr id="4"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8706" y="1152983"/>
            <a:ext cx="5913467" cy="5457982"/>
          </a:xfrm>
        </p:spPr>
      </p:pic>
    </p:spTree>
    <p:extLst>
      <p:ext uri="{BB962C8B-B14F-4D97-AF65-F5344CB8AC3E}">
        <p14:creationId xmlns:p14="http://schemas.microsoft.com/office/powerpoint/2010/main" val="19445525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048523-80A6-F178-EA30-8D7453175839}"/>
              </a:ext>
            </a:extLst>
          </p:cNvPr>
          <p:cNvSpPr>
            <a:spLocks noGrp="1"/>
          </p:cNvSpPr>
          <p:nvPr>
            <p:ph type="title"/>
          </p:nvPr>
        </p:nvSpPr>
        <p:spPr/>
        <p:txBody>
          <a:bodyPr/>
          <a:lstStyle/>
          <a:p>
            <a:r>
              <a:rPr lang="pl-PL" dirty="0"/>
              <a:t>DP 2.1 I HDMI 2.1</a:t>
            </a:r>
          </a:p>
        </p:txBody>
      </p:sp>
      <p:sp>
        <p:nvSpPr>
          <p:cNvPr id="3" name="Symbol zastępczy zawartości 2">
            <a:extLst>
              <a:ext uri="{FF2B5EF4-FFF2-40B4-BE49-F238E27FC236}">
                <a16:creationId xmlns:a16="http://schemas.microsoft.com/office/drawing/2014/main" id="{7A4DC0DC-3D46-FB4C-2EEA-4D0316999151}"/>
              </a:ext>
            </a:extLst>
          </p:cNvPr>
          <p:cNvSpPr>
            <a:spLocks noGrp="1"/>
          </p:cNvSpPr>
          <p:nvPr>
            <p:ph idx="1"/>
          </p:nvPr>
        </p:nvSpPr>
        <p:spPr/>
        <p:txBody>
          <a:bodyPr/>
          <a:lstStyle/>
          <a:p>
            <a:r>
              <a:rPr lang="pl-PL" dirty="0"/>
              <a:t>DP nawet 16k 60Hz</a:t>
            </a:r>
          </a:p>
          <a:p>
            <a:r>
              <a:rPr lang="pl-PL" dirty="0"/>
              <a:t>HDMI 10k 120Hz</a:t>
            </a:r>
          </a:p>
        </p:txBody>
      </p:sp>
    </p:spTree>
    <p:extLst>
      <p:ext uri="{BB962C8B-B14F-4D97-AF65-F5344CB8AC3E}">
        <p14:creationId xmlns:p14="http://schemas.microsoft.com/office/powerpoint/2010/main" val="2763704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Złącza DVI</a:t>
            </a:r>
          </a:p>
        </p:txBody>
      </p:sp>
      <p:sp>
        <p:nvSpPr>
          <p:cNvPr id="12" name="Symbol zastępczy zawartości 11"/>
          <p:cNvSpPr>
            <a:spLocks noGrp="1"/>
          </p:cNvSpPr>
          <p:nvPr>
            <p:ph idx="1"/>
          </p:nvPr>
        </p:nvSpPr>
        <p:spPr/>
        <p:txBody>
          <a:bodyPr/>
          <a:lstStyle/>
          <a:p>
            <a:pPr marL="0" indent="0">
              <a:buNone/>
            </a:pPr>
            <a:r>
              <a:rPr lang="pl-PL" dirty="0"/>
              <a:t>Standard </a:t>
            </a:r>
            <a:r>
              <a:rPr lang="pl-PL" b="1" dirty="0"/>
              <a:t>DVI</a:t>
            </a:r>
            <a:r>
              <a:rPr lang="pl-PL" dirty="0"/>
              <a:t> (Digital Visual Interface) używa jednego z trzech typów złączy: </a:t>
            </a:r>
            <a:r>
              <a:rPr lang="pl-PL" b="1" dirty="0"/>
              <a:t>DVI-D</a:t>
            </a:r>
            <a:r>
              <a:rPr lang="pl-PL" dirty="0"/>
              <a:t> dla połączeń cyfrowych, </a:t>
            </a:r>
            <a:r>
              <a:rPr lang="pl-PL" b="1" dirty="0"/>
              <a:t>DVI-A</a:t>
            </a:r>
            <a:r>
              <a:rPr lang="pl-PL" dirty="0"/>
              <a:t> dla połączeń analogowych oraz </a:t>
            </a:r>
            <a:r>
              <a:rPr lang="pl-PL" b="1" dirty="0"/>
              <a:t>DVI-I</a:t>
            </a:r>
            <a:r>
              <a:rPr lang="pl-PL" dirty="0"/>
              <a:t> dla obu rodzajów połączeń.</a:t>
            </a:r>
          </a:p>
        </p:txBody>
      </p:sp>
      <p:pic>
        <p:nvPicPr>
          <p:cNvPr id="14" name="Obraz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3248" y="3225757"/>
            <a:ext cx="4114800" cy="2581275"/>
          </a:xfrm>
          <a:prstGeom prst="rect">
            <a:avLst/>
          </a:prstGeom>
        </p:spPr>
      </p:pic>
    </p:spTree>
    <p:extLst>
      <p:ext uri="{BB962C8B-B14F-4D97-AF65-F5344CB8AC3E}">
        <p14:creationId xmlns:p14="http://schemas.microsoft.com/office/powerpoint/2010/main" val="2188033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DVI-D</a:t>
            </a:r>
          </a:p>
        </p:txBody>
      </p:sp>
      <p:sp>
        <p:nvSpPr>
          <p:cNvPr id="3" name="Symbol zastępczy zawartości 2"/>
          <p:cNvSpPr>
            <a:spLocks noGrp="1"/>
          </p:cNvSpPr>
          <p:nvPr>
            <p:ph idx="1"/>
          </p:nvPr>
        </p:nvSpPr>
        <p:spPr/>
        <p:txBody>
          <a:bodyPr/>
          <a:lstStyle/>
          <a:p>
            <a:r>
              <a:rPr lang="pl-PL" dirty="0"/>
              <a:t>Warto pamiętać, że istnieją dwa typy popularnych połączeń cyfrowych DVI-D: single link i dual link. Połączenie DVI-D single-link umożliwia wyświetlanie obrazu w rozdzielczości maksymalnie 1920 × 1200 pikseli. Wyższe rozdzielczości (np. 2560 × 1600 pikseli) wymagają połączenia DVI-D dual-link, które zapewnia dwukrotnie większą przepustowość niż single-link (7,4 </a:t>
            </a:r>
            <a:r>
              <a:rPr lang="pl-PL" dirty="0" err="1"/>
              <a:t>Gb</a:t>
            </a:r>
            <a:r>
              <a:rPr lang="pl-PL" dirty="0"/>
              <a:t>/s lub więcej). Połączenie DVI-D dual-link jest możliwe tylko wtedy, gdy wejście DVI-D monitora LCD, wyjście DVI-D komputera PC i kabel DVI-D są kompatybilne ze standardem dual-link DVI-D.</a:t>
            </a: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646" y="1853249"/>
            <a:ext cx="2010540" cy="2010540"/>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89176" y="4692605"/>
            <a:ext cx="1914383" cy="1914383"/>
          </a:xfrm>
          <a:prstGeom prst="rect">
            <a:avLst/>
          </a:prstGeom>
        </p:spPr>
      </p:pic>
    </p:spTree>
    <p:extLst>
      <p:ext uri="{BB962C8B-B14F-4D97-AF65-F5344CB8AC3E}">
        <p14:creationId xmlns:p14="http://schemas.microsoft.com/office/powerpoint/2010/main" val="37690228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1" presetClass="entr" presetSubtype="1"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1)">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DVI-A</a:t>
            </a:r>
            <a:endParaRPr lang="pl-PL" dirty="0"/>
          </a:p>
        </p:txBody>
      </p:sp>
      <p:sp>
        <p:nvSpPr>
          <p:cNvPr id="3" name="Symbol zastępczy zawartości 2"/>
          <p:cNvSpPr>
            <a:spLocks noGrp="1"/>
          </p:cNvSpPr>
          <p:nvPr>
            <p:ph idx="1"/>
          </p:nvPr>
        </p:nvSpPr>
        <p:spPr>
          <a:xfrm>
            <a:off x="959876" y="1853248"/>
            <a:ext cx="8946541" cy="4195481"/>
          </a:xfrm>
        </p:spPr>
        <p:txBody>
          <a:bodyPr/>
          <a:lstStyle/>
          <a:p>
            <a:r>
              <a:rPr lang="pl-PL" dirty="0"/>
              <a:t>Umożliwia </a:t>
            </a:r>
            <a:r>
              <a:rPr lang="pl-PL" dirty="0" err="1"/>
              <a:t>przesył</a:t>
            </a:r>
            <a:r>
              <a:rPr lang="pl-PL" dirty="0"/>
              <a:t> wyłącznie danych analogowych.</a:t>
            </a: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8248" y="2610765"/>
            <a:ext cx="2680447" cy="2680447"/>
          </a:xfrm>
          <a:prstGeom prst="rect">
            <a:avLst/>
          </a:prstGeom>
        </p:spPr>
      </p:pic>
    </p:spTree>
    <p:extLst>
      <p:ext uri="{BB962C8B-B14F-4D97-AF65-F5344CB8AC3E}">
        <p14:creationId xmlns:p14="http://schemas.microsoft.com/office/powerpoint/2010/main" val="5062202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with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DVI-I</a:t>
            </a:r>
            <a:endParaRPr lang="pl-PL" dirty="0"/>
          </a:p>
        </p:txBody>
      </p:sp>
      <p:sp>
        <p:nvSpPr>
          <p:cNvPr id="3" name="Symbol zastępczy zawartości 2"/>
          <p:cNvSpPr>
            <a:spLocks noGrp="1"/>
          </p:cNvSpPr>
          <p:nvPr>
            <p:ph idx="1"/>
          </p:nvPr>
        </p:nvSpPr>
        <p:spPr/>
        <p:txBody>
          <a:bodyPr/>
          <a:lstStyle/>
          <a:p>
            <a:r>
              <a:rPr lang="pl-PL" b="1" dirty="0"/>
              <a:t>DVI-I</a:t>
            </a:r>
            <a:r>
              <a:rPr lang="pl-PL" dirty="0"/>
              <a:t>, może służyć zarówno do połączeń cyfrowych, jak i analogowych, w zależności od użytego kabla do monitora. Jako że analogowy sygnał DVI-I jest kompatybilny ze standardem D-</a:t>
            </a:r>
            <a:r>
              <a:rPr lang="pl-PL" dirty="0" err="1"/>
              <a:t>Sub</a:t>
            </a:r>
            <a:r>
              <a:rPr lang="pl-PL" dirty="0"/>
              <a:t>, da się stworzyć połączenie analogowe za pomocą kabla do monitora ze złączem D-</a:t>
            </a:r>
            <a:r>
              <a:rPr lang="pl-PL" dirty="0" err="1"/>
              <a:t>Sub</a:t>
            </a:r>
            <a:r>
              <a:rPr lang="pl-PL" dirty="0"/>
              <a:t> z jednej strony i złączem DVI-I z drugiej.</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4230" y="4929747"/>
            <a:ext cx="1905000" cy="638175"/>
          </a:xfrm>
          <a:prstGeom prst="rect">
            <a:avLst/>
          </a:prstGeom>
        </p:spPr>
      </p:pic>
      <p:pic>
        <p:nvPicPr>
          <p:cNvPr id="5" name="Obraz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3718" y="3818964"/>
            <a:ext cx="2738441" cy="2734235"/>
          </a:xfrm>
          <a:prstGeom prst="rect">
            <a:avLst/>
          </a:prstGeom>
        </p:spPr>
      </p:pic>
    </p:spTree>
    <p:extLst>
      <p:ext uri="{BB962C8B-B14F-4D97-AF65-F5344CB8AC3E}">
        <p14:creationId xmlns:p14="http://schemas.microsoft.com/office/powerpoint/2010/main" val="35722794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53"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 fill="hold"/>
                                        <p:tgtEl>
                                          <p:spTgt spid="5"/>
                                        </p:tgtEl>
                                        <p:attrNameLst>
                                          <p:attrName>ppt_w</p:attrName>
                                        </p:attrNameLst>
                                      </p:cBhvr>
                                      <p:tavLst>
                                        <p:tav tm="0">
                                          <p:val>
                                            <p:fltVal val="0"/>
                                          </p:val>
                                        </p:tav>
                                        <p:tav tm="100000">
                                          <p:val>
                                            <p:strVal val="#ppt_w"/>
                                          </p:val>
                                        </p:tav>
                                      </p:tavLst>
                                    </p:anim>
                                    <p:anim calcmode="lin" valueType="num">
                                      <p:cBhvr>
                                        <p:cTn id="11" dur="500" fill="hold"/>
                                        <p:tgtEl>
                                          <p:spTgt spid="5"/>
                                        </p:tgtEl>
                                        <p:attrNameLst>
                                          <p:attrName>ppt_h</p:attrName>
                                        </p:attrNameLst>
                                      </p:cBhvr>
                                      <p:tavLst>
                                        <p:tav tm="0">
                                          <p:val>
                                            <p:fltVal val="0"/>
                                          </p:val>
                                        </p:tav>
                                        <p:tav tm="100000">
                                          <p:val>
                                            <p:strVal val="#ppt_h"/>
                                          </p:val>
                                        </p:tav>
                                      </p:tavLst>
                                    </p:anim>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a:t>
            </a:r>
            <a:r>
              <a:rPr lang="pl-PL" b="1" dirty="0" err="1"/>
              <a:t>Sub</a:t>
            </a:r>
            <a:endParaRPr lang="pl-PL" dirty="0"/>
          </a:p>
        </p:txBody>
      </p:sp>
      <p:sp>
        <p:nvSpPr>
          <p:cNvPr id="3" name="Symbol zastępczy zawartości 2"/>
          <p:cNvSpPr>
            <a:spLocks noGrp="1"/>
          </p:cNvSpPr>
          <p:nvPr>
            <p:ph idx="1"/>
          </p:nvPr>
        </p:nvSpPr>
        <p:spPr/>
        <p:txBody>
          <a:bodyPr/>
          <a:lstStyle/>
          <a:p>
            <a:r>
              <a:rPr lang="pl-PL" dirty="0"/>
              <a:t>D-</a:t>
            </a:r>
            <a:r>
              <a:rPr lang="pl-PL" dirty="0" err="1"/>
              <a:t>sub</a:t>
            </a:r>
            <a:r>
              <a:rPr lang="pl-PL" dirty="0"/>
              <a:t> (15-bolcowe żeńskie) to podstawowe złącze sygnału wideo, które służy do podłączenia kineskopowego monitora CRT oraz większości paneli LCD. Przesyłany sygnał ma postać analogową. Może być także wykorzystywane jako złącze portu szeregowego, portu równoległego.</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9082" y="4396628"/>
            <a:ext cx="5715000" cy="1238250"/>
          </a:xfrm>
          <a:prstGeom prst="rect">
            <a:avLst/>
          </a:prstGeom>
        </p:spPr>
      </p:pic>
    </p:spTree>
    <p:extLst>
      <p:ext uri="{BB962C8B-B14F-4D97-AF65-F5344CB8AC3E}">
        <p14:creationId xmlns:p14="http://schemas.microsoft.com/office/powerpoint/2010/main" val="169998718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646111" y="452717"/>
            <a:ext cx="9404723" cy="2679365"/>
          </a:xfrm>
        </p:spPr>
        <p:txBody>
          <a:bodyPr>
            <a:normAutofit fontScale="90000"/>
          </a:bodyPr>
          <a:lstStyle/>
          <a:p>
            <a:r>
              <a:rPr lang="pl-PL" sz="1700" b="1" dirty="0"/>
              <a:t>Zastosowania:</a:t>
            </a:r>
            <a:br>
              <a:rPr lang="pl-PL" sz="1500" dirty="0"/>
            </a:br>
            <a:r>
              <a:rPr lang="pl-PL" sz="1500" dirty="0"/>
              <a:t>Złącze DE-9 w komputerach PC służy jako złącze portu szeregowego RS-232 (COM), posłużyło też jako złącze portu w standardzie RS-422A.</a:t>
            </a:r>
            <a:br>
              <a:rPr lang="pl-PL" sz="1500" dirty="0"/>
            </a:br>
            <a:br>
              <a:rPr lang="pl-PL" sz="1500" dirty="0"/>
            </a:br>
            <a:br>
              <a:rPr lang="pl-PL" sz="1500" dirty="0"/>
            </a:br>
            <a:br>
              <a:rPr lang="pl-PL" sz="1500" dirty="0"/>
            </a:br>
            <a:br>
              <a:rPr lang="pl-PL" sz="1500" dirty="0"/>
            </a:br>
            <a:br>
              <a:rPr lang="pl-PL" sz="1500" dirty="0"/>
            </a:br>
            <a:br>
              <a:rPr lang="pl-PL" sz="1500" dirty="0"/>
            </a:br>
            <a:br>
              <a:rPr lang="pl-PL" sz="1500" dirty="0"/>
            </a:br>
            <a:r>
              <a:rPr lang="pl-PL" sz="1500" dirty="0"/>
              <a:t>Złącze DE-9M (wariant złącza DE-9 bez dwóch śrub mocujących) służyło do podłączenia dżojstików do mikrokomputerów i konsol.</a:t>
            </a:r>
            <a:br>
              <a:rPr lang="pl-PL" sz="1500" dirty="0"/>
            </a:br>
            <a:br>
              <a:rPr lang="pl-PL" sz="1500" dirty="0"/>
            </a:br>
            <a:r>
              <a:rPr lang="pl-PL" sz="1500" dirty="0"/>
              <a:t>Złącze DA-15 w komputerach PC służy jako złącze "</a:t>
            </a:r>
            <a:r>
              <a:rPr lang="pl-PL" sz="1500" dirty="0" err="1"/>
              <a:t>GamePort</a:t>
            </a:r>
            <a:r>
              <a:rPr lang="pl-PL" sz="1500" dirty="0"/>
              <a:t>" (obecnie zastąpione przez USB)</a:t>
            </a:r>
            <a:br>
              <a:rPr lang="pl-PL" sz="1500" dirty="0"/>
            </a:br>
            <a:br>
              <a:rPr lang="pl-PL" sz="1500" dirty="0"/>
            </a:br>
            <a:br>
              <a:rPr lang="pl-PL" sz="1500" dirty="0"/>
            </a:br>
            <a:br>
              <a:rPr lang="pl-PL" sz="1500" dirty="0"/>
            </a:br>
            <a:br>
              <a:rPr lang="pl-PL" sz="1500" dirty="0"/>
            </a:br>
            <a:br>
              <a:rPr lang="pl-PL" sz="1500" dirty="0"/>
            </a:br>
            <a:br>
              <a:rPr lang="pl-PL" sz="1500" dirty="0"/>
            </a:br>
            <a:br>
              <a:rPr lang="pl-PL" sz="1500" dirty="0"/>
            </a:br>
            <a:br>
              <a:rPr lang="pl-PL" sz="1500" dirty="0"/>
            </a:br>
            <a:r>
              <a:rPr lang="pl-PL" sz="1500" dirty="0"/>
              <a:t>Złącze DE-15F w komputerach PC służy jako złącze VGA, SVGA i XGA (obecnie wypierane przez DVI, HDMI oraz </a:t>
            </a:r>
            <a:r>
              <a:rPr lang="pl-PL" sz="1500" dirty="0" err="1"/>
              <a:t>DisplayPort</a:t>
            </a:r>
            <a:r>
              <a:rPr lang="pl-PL" sz="1500" dirty="0"/>
              <a:t>). Debiutowało w komputerach w 1986 roku.</a:t>
            </a:r>
            <a:br>
              <a:rPr lang="pl-PL" sz="1500" dirty="0"/>
            </a:br>
            <a:br>
              <a:rPr lang="pl-PL" sz="1500" dirty="0"/>
            </a:br>
            <a:r>
              <a:rPr lang="pl-PL" sz="1500" dirty="0"/>
              <a:t>Złącze DB-25 w komputerach PC służy jako złącze portu równoległego LPT (obecnie wypierane przez USB)</a:t>
            </a:r>
            <a:br>
              <a:rPr lang="pl-PL" dirty="0"/>
            </a:br>
            <a:endParaRPr lang="pl-PL"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6229" y="3825370"/>
            <a:ext cx="2314486" cy="1731236"/>
          </a:xfrm>
          <a:prstGeom prst="rect">
            <a:avLst/>
          </a:prstGeom>
        </p:spPr>
      </p:pic>
      <p:pic>
        <p:nvPicPr>
          <p:cNvPr id="6" name="Obraz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0281" y="1055668"/>
            <a:ext cx="2325516" cy="1744137"/>
          </a:xfrm>
          <a:prstGeom prst="rect">
            <a:avLst/>
          </a:prstGeom>
        </p:spPr>
      </p:pic>
    </p:spTree>
    <p:extLst>
      <p:ext uri="{BB962C8B-B14F-4D97-AF65-F5344CB8AC3E}">
        <p14:creationId xmlns:p14="http://schemas.microsoft.com/office/powerpoint/2010/main" val="3582208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sz="2000" b="1" dirty="0"/>
            </a:br>
            <a:br>
              <a:rPr lang="pl-PL" sz="1500" dirty="0"/>
            </a:br>
            <a:r>
              <a:rPr lang="pl-PL" sz="1800" b="1" dirty="0"/>
              <a:t>LFH60</a:t>
            </a:r>
            <a:r>
              <a:rPr lang="pl-PL" sz="1700" dirty="0"/>
              <a:t> (ang. </a:t>
            </a:r>
            <a:r>
              <a:rPr lang="pl-PL" sz="1700" dirty="0" err="1"/>
              <a:t>Low</a:t>
            </a:r>
            <a:r>
              <a:rPr lang="pl-PL" sz="1700" dirty="0"/>
              <a:t> Force </a:t>
            </a:r>
            <a:r>
              <a:rPr lang="pl-PL" sz="1700" dirty="0" err="1"/>
              <a:t>Helix</a:t>
            </a:r>
            <a:r>
              <a:rPr lang="pl-PL" sz="1700" dirty="0"/>
              <a:t> 60) - 60 </a:t>
            </a:r>
            <a:r>
              <a:rPr lang="pl-PL" sz="1700" dirty="0" err="1"/>
              <a:t>pinowe</a:t>
            </a:r>
            <a:r>
              <a:rPr lang="pl-PL" sz="1700" dirty="0"/>
              <a:t> złącze (4 rzędy po 15 </a:t>
            </a:r>
            <a:r>
              <a:rPr lang="pl-PL" sz="1700" dirty="0" err="1"/>
              <a:t>pinów</a:t>
            </a:r>
            <a:r>
              <a:rPr lang="pl-PL" sz="1700" dirty="0"/>
              <a:t>) z sygnałem przeznaczony dla analogowych i cyfrowych odbiorników.</a:t>
            </a:r>
            <a:br>
              <a:rPr lang="pl-PL" sz="1700" dirty="0"/>
            </a:br>
            <a:br>
              <a:rPr lang="pl-PL" sz="1700" dirty="0"/>
            </a:br>
            <a:r>
              <a:rPr lang="pl-PL" sz="1700" dirty="0"/>
              <a:t>Złącze LFH jest typowo używane do podłączania kilku monitorów do jednej karty graficznej posiadającej takie złącze.</a:t>
            </a:r>
            <a:br>
              <a:rPr lang="pl-PL" sz="1700" dirty="0"/>
            </a:br>
            <a:endParaRPr lang="pl-PL" sz="1700" dirty="0"/>
          </a:p>
        </p:txBody>
      </p:sp>
      <p:pic>
        <p:nvPicPr>
          <p:cNvPr id="3" name="Obraz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1282" y="3178723"/>
            <a:ext cx="3814379" cy="2548699"/>
          </a:xfrm>
          <a:prstGeom prst="rect">
            <a:avLst/>
          </a:prstGeom>
        </p:spPr>
      </p:pic>
    </p:spTree>
    <p:extLst>
      <p:ext uri="{BB962C8B-B14F-4D97-AF65-F5344CB8AC3E}">
        <p14:creationId xmlns:p14="http://schemas.microsoft.com/office/powerpoint/2010/main" val="290795288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br>
              <a:rPr lang="pl-PL" sz="1700" dirty="0"/>
            </a:br>
            <a:r>
              <a:rPr lang="pl-PL" sz="1800" b="1" dirty="0" err="1"/>
              <a:t>S-Video</a:t>
            </a:r>
            <a:r>
              <a:rPr lang="pl-PL" sz="1700" dirty="0"/>
              <a:t> (ang. </a:t>
            </a:r>
            <a:r>
              <a:rPr lang="pl-PL" sz="1700" dirty="0" err="1"/>
              <a:t>Separated</a:t>
            </a:r>
            <a:r>
              <a:rPr lang="pl-PL" sz="1700" dirty="0"/>
              <a:t> Video), oddzielny sygnał wizyjny – standard przesyłania sygnału wizyjnego umożliwiający uzyskanie lepszej jakości niż w standardzie </a:t>
            </a:r>
            <a:r>
              <a:rPr lang="pl-PL" sz="1700" dirty="0" err="1"/>
              <a:t>Composite</a:t>
            </a:r>
            <a:r>
              <a:rPr lang="pl-PL" sz="1700" dirty="0"/>
              <a:t> video, dzięki oddzieleniu sygnału luminancji (informacje o jasności barw) od sygnału chrominancji (informacje o nasyceniu barw).Złącze standardu S-Video przenosi tylko sygnał wizyjny, a sygnały fonii przesyłane są oddzielnymi przewodami.</a:t>
            </a:r>
          </a:p>
        </p:txBody>
      </p:sp>
      <p:pic>
        <p:nvPicPr>
          <p:cNvPr id="3" name="Obraz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2665" y="2890345"/>
            <a:ext cx="3734675" cy="2801007"/>
          </a:xfrm>
          <a:prstGeom prst="rect">
            <a:avLst/>
          </a:prstGeom>
        </p:spPr>
      </p:pic>
    </p:spTree>
    <p:extLst>
      <p:ext uri="{BB962C8B-B14F-4D97-AF65-F5344CB8AC3E}">
        <p14:creationId xmlns:p14="http://schemas.microsoft.com/office/powerpoint/2010/main" val="368066852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113</TotalTime>
  <Words>673</Words>
  <Application>Microsoft Office PowerPoint</Application>
  <PresentationFormat>Panoramiczny</PresentationFormat>
  <Paragraphs>23</Paragraphs>
  <Slides>14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14</vt:i4>
      </vt:variant>
    </vt:vector>
  </HeadingPairs>
  <TitlesOfParts>
    <vt:vector size="18" baseType="lpstr">
      <vt:lpstr>Tw Cen MT</vt:lpstr>
      <vt:lpstr>Tw Cen MT Condensed</vt:lpstr>
      <vt:lpstr>Wingdings 3</vt:lpstr>
      <vt:lpstr>Integralny</vt:lpstr>
      <vt:lpstr>Złącza wideo</vt:lpstr>
      <vt:lpstr>Złącza DVI</vt:lpstr>
      <vt:lpstr>DVI-D</vt:lpstr>
      <vt:lpstr>DVI-A</vt:lpstr>
      <vt:lpstr>DVI-I</vt:lpstr>
      <vt:lpstr>D-Sub</vt:lpstr>
      <vt:lpstr>Zastosowania: Złącze DE-9 w komputerach PC służy jako złącze portu szeregowego RS-232 (COM), posłużyło też jako złącze portu w standardzie RS-422A.        Złącze DE-9M (wariant złącza DE-9 bez dwóch śrub mocujących) służyło do podłączenia dżojstików do mikrokomputerów i konsol.  Złącze DA-15 w komputerach PC służy jako złącze "GamePort" (obecnie zastąpione przez USB)         Złącze DE-15F w komputerach PC służy jako złącze VGA, SVGA i XGA (obecnie wypierane przez DVI, HDMI oraz DisplayPort). Debiutowało w komputerach w 1986 roku.  Złącze DB-25 w komputerach PC służy jako złącze portu równoległego LPT (obecnie wypierane przez USB) </vt:lpstr>
      <vt:lpstr>  LFH60 (ang. Low Force Helix 60) - 60 pinowe złącze (4 rzędy po 15 pinów) z sygnałem przeznaczony dla analogowych i cyfrowych odbiorników.  Złącze LFH jest typowo używane do podłączania kilku monitorów do jednej karty graficznej posiadającej takie złącze. </vt:lpstr>
      <vt:lpstr> S-Video (ang. Separated Video), oddzielny sygnał wizyjny – standard przesyłania sygnału wizyjnego umożliwiający uzyskanie lepszej jakości niż w standardzie Composite video, dzięki oddzieleniu sygnału luminancji (informacje o jasności barw) od sygnału chrominancji (informacje o nasyceniu barw).Złącze standardu S-Video przenosi tylko sygnał wizyjny, a sygnały fonii przesyłane są oddzielnymi przewodami.</vt:lpstr>
      <vt:lpstr>SCART(potocznie eurozłącze)– złącze służące do łączenia elementów zestawów AV (audio-video) oraz przesyłania sygnału analogowego. Do złącza doprowadzane są sygnały composite, RGB, audio (mono i stereo) oraz S-Video. Dzięki możliwości oddzielnego sterowania wzmacniaczy chrominancji pozwala uzyskać wysokiej jakości obraz.</vt:lpstr>
      <vt:lpstr>DisplayPort – uniwersalny interfejs cyfrowy (zatwierdzony w maju 2006) opracowany przez VESA (Video Electronics Standards Association). Głównym zamierzeniem nowego standardu jest połączenie komputer-monitor lub komputer-system kina domowego (w tym projektory, wielkoformatowe wyświetlacze, telewizory itp.). Złącze DisplayPort obsługuje od 1 do 4 linii transmisyjnych przesyłających dźwięk i obraz z prędkością 1,62 lub 2,7 Gb/s (maksymalnie 10,8 Gb/s przy czterech liniach transmisyjnych). Standard umożliwia jednoczesną dwukierunkową wymianę informacji.</vt:lpstr>
      <vt:lpstr>HDMI</vt:lpstr>
      <vt:lpstr>Standardy HDMI</vt:lpstr>
      <vt:lpstr>DP 2.1 I HDMI 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Złącza wideo</dc:title>
  <dc:creator>lukasz</dc:creator>
  <cp:lastModifiedBy>Damian Radzik</cp:lastModifiedBy>
  <cp:revision>17</cp:revision>
  <dcterms:created xsi:type="dcterms:W3CDTF">2017-12-12T14:38:27Z</dcterms:created>
  <dcterms:modified xsi:type="dcterms:W3CDTF">2025-04-29T11:19:25Z</dcterms:modified>
</cp:coreProperties>
</file>