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2" r:id="rId49"/>
    <p:sldId id="304" r:id="rId50"/>
    <p:sldId id="305" r:id="rId51"/>
    <p:sldId id="308" r:id="rId52"/>
    <p:sldId id="306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Radzik" userId="9b6437a5cc3fe03b" providerId="LiveId" clId="{58626B1A-BC78-411B-86CC-3AADFBB5D478}"/>
    <pc:docChg chg="undo custSel addSld modSld sldOrd">
      <pc:chgData name="Damian Radzik" userId="9b6437a5cc3fe03b" providerId="LiveId" clId="{58626B1A-BC78-411B-86CC-3AADFBB5D478}" dt="2021-06-12T07:29:04.787" v="3771" actId="20577"/>
      <pc:docMkLst>
        <pc:docMk/>
      </pc:docMkLst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2935359380" sldId="25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35359380" sldId="256"/>
            <ac:spMk id="2" creationId="{39FFD6D6-0389-443D-9643-8E4DCC906529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35359380" sldId="256"/>
            <ac:spMk id="3" creationId="{68F7A810-C2B5-4F83-AF9A-06391B67EC3A}"/>
          </ac:spMkLst>
        </pc:sp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1544024197" sldId="257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544024197" sldId="257"/>
            <ac:spMk id="2" creationId="{E5458295-1AFA-49A3-A77C-5323F71E12EA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544024197" sldId="257"/>
            <ac:spMk id="3" creationId="{FB8FA9B3-E80E-4337-9639-B020AB89FBC5}"/>
          </ac:spMkLst>
        </pc:sp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208327335" sldId="258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208327335" sldId="258"/>
            <ac:spMk id="2" creationId="{1D51261F-BD4D-460A-BDCB-D347FBF266C6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208327335" sldId="258"/>
            <ac:spMk id="3" creationId="{8512D278-87FB-47A9-BA2D-4366FF7D6D72}"/>
          </ac:spMkLst>
        </pc:spChg>
      </pc:sldChg>
      <pc:sldChg chg="addSp delSp modSp new mod modAnim">
        <pc:chgData name="Damian Radzik" userId="9b6437a5cc3fe03b" providerId="LiveId" clId="{58626B1A-BC78-411B-86CC-3AADFBB5D478}" dt="2021-06-12T07:12:09.275" v="2748"/>
        <pc:sldMkLst>
          <pc:docMk/>
          <pc:sldMk cId="2598348764" sldId="259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598348764" sldId="259"/>
            <ac:spMk id="2" creationId="{1001C1E5-A16D-49AD-ACE5-CE353D48C12B}"/>
          </ac:spMkLst>
        </pc:spChg>
        <pc:spChg chg="del mod">
          <ac:chgData name="Damian Radzik" userId="9b6437a5cc3fe03b" providerId="LiveId" clId="{58626B1A-BC78-411B-86CC-3AADFBB5D478}" dt="2021-06-12T06:22:12.523" v="370"/>
          <ac:spMkLst>
            <pc:docMk/>
            <pc:sldMk cId="2598348764" sldId="259"/>
            <ac:spMk id="3" creationId="{1F893D1B-3900-422C-8028-0A527B132FF1}"/>
          </ac:spMkLst>
        </pc:spChg>
        <pc:picChg chg="add mod">
          <ac:chgData name="Damian Radzik" userId="9b6437a5cc3fe03b" providerId="LiveId" clId="{58626B1A-BC78-411B-86CC-3AADFBB5D478}" dt="2021-06-12T07:12:09.275" v="2748"/>
          <ac:picMkLst>
            <pc:docMk/>
            <pc:sldMk cId="2598348764" sldId="259"/>
            <ac:picMk id="4" creationId="{EDB4E01B-DB55-4A76-9B10-9866F8413654}"/>
          </ac:picMkLst>
        </pc:picChg>
      </pc:sldChg>
      <pc:sldChg chg="addSp delSp modSp new mod">
        <pc:chgData name="Damian Radzik" userId="9b6437a5cc3fe03b" providerId="LiveId" clId="{58626B1A-BC78-411B-86CC-3AADFBB5D478}" dt="2021-06-12T07:12:09.275" v="2748"/>
        <pc:sldMkLst>
          <pc:docMk/>
          <pc:sldMk cId="1320304946" sldId="260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320304946" sldId="260"/>
            <ac:spMk id="2" creationId="{222374CD-5A27-415F-A3F4-09A020D05B8B}"/>
          </ac:spMkLst>
        </pc:spChg>
        <pc:spChg chg="del mod">
          <ac:chgData name="Damian Radzik" userId="9b6437a5cc3fe03b" providerId="LiveId" clId="{58626B1A-BC78-411B-86CC-3AADFBB5D478}" dt="2021-06-12T06:20:26.469" v="334"/>
          <ac:spMkLst>
            <pc:docMk/>
            <pc:sldMk cId="1320304946" sldId="260"/>
            <ac:spMk id="3" creationId="{5013D931-7AC7-4018-ACD6-B944B58FAC29}"/>
          </ac:spMkLst>
        </pc:spChg>
        <pc:picChg chg="add mod">
          <ac:chgData name="Damian Radzik" userId="9b6437a5cc3fe03b" providerId="LiveId" clId="{58626B1A-BC78-411B-86CC-3AADFBB5D478}" dt="2021-06-12T06:20:39.794" v="339" actId="14100"/>
          <ac:picMkLst>
            <pc:docMk/>
            <pc:sldMk cId="1320304946" sldId="260"/>
            <ac:picMk id="1026" creationId="{1BB8655F-8B73-4B0D-B867-9179D8AA70E9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2775242204" sldId="261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775242204" sldId="261"/>
            <ac:spMk id="2" creationId="{D958E036-5A34-44F9-8DFF-DF00774E52DF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775242204" sldId="261"/>
            <ac:spMk id="3" creationId="{EA17B76B-B175-45A9-A1C6-776B1F01079B}"/>
          </ac:spMkLst>
        </pc:spChg>
      </pc:sldChg>
      <pc:sldChg chg="modSp new mod">
        <pc:chgData name="Damian Radzik" userId="9b6437a5cc3fe03b" providerId="LiveId" clId="{58626B1A-BC78-411B-86CC-3AADFBB5D478}" dt="2021-06-12T07:12:09.462" v="2749" actId="27636"/>
        <pc:sldMkLst>
          <pc:docMk/>
          <pc:sldMk cId="1828578656" sldId="262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828578656" sldId="262"/>
            <ac:spMk id="2" creationId="{C1BCB005-B30E-4046-B7D0-46E3AE7DB612}"/>
          </ac:spMkLst>
        </pc:spChg>
        <pc:spChg chg="mod">
          <ac:chgData name="Damian Radzik" userId="9b6437a5cc3fe03b" providerId="LiveId" clId="{58626B1A-BC78-411B-86CC-3AADFBB5D478}" dt="2021-06-12T07:12:09.462" v="2749" actId="27636"/>
          <ac:spMkLst>
            <pc:docMk/>
            <pc:sldMk cId="1828578656" sldId="262"/>
            <ac:spMk id="3" creationId="{517F9C55-D42D-4747-BE2B-CF424D339085}"/>
          </ac:spMkLst>
        </pc:sp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568190073" sldId="263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68190073" sldId="263"/>
            <ac:spMk id="2" creationId="{632545A3-E1E4-41DC-A168-829BE5A110C3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68190073" sldId="263"/>
            <ac:spMk id="3" creationId="{721D3C17-91FC-4551-8F6A-A4774BD9DCA3}"/>
          </ac:spMkLst>
        </pc:spChg>
      </pc:sldChg>
      <pc:sldChg chg="modSp new mod">
        <pc:chgData name="Damian Radzik" userId="9b6437a5cc3fe03b" providerId="LiveId" clId="{58626B1A-BC78-411B-86CC-3AADFBB5D478}" dt="2021-06-12T07:12:09.494" v="2750" actId="27636"/>
        <pc:sldMkLst>
          <pc:docMk/>
          <pc:sldMk cId="2824209060" sldId="264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824209060" sldId="264"/>
            <ac:spMk id="2" creationId="{213BA170-6DE4-49D2-98C2-CB77F159B532}"/>
          </ac:spMkLst>
        </pc:spChg>
        <pc:spChg chg="mod">
          <ac:chgData name="Damian Radzik" userId="9b6437a5cc3fe03b" providerId="LiveId" clId="{58626B1A-BC78-411B-86CC-3AADFBB5D478}" dt="2021-06-12T07:12:09.494" v="2750" actId="27636"/>
          <ac:spMkLst>
            <pc:docMk/>
            <pc:sldMk cId="2824209060" sldId="264"/>
            <ac:spMk id="3" creationId="{E74B2DB7-B04F-4E1C-A1FF-F82B5C8C425E}"/>
          </ac:spMkLst>
        </pc:sp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513736280" sldId="265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13736280" sldId="265"/>
            <ac:spMk id="2" creationId="{59ED7B58-5CD9-44BC-A020-B9C759414838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13736280" sldId="265"/>
            <ac:spMk id="3" creationId="{210CF0B9-3659-470D-989F-70D0398CA390}"/>
          </ac:spMkLst>
        </pc:spChg>
      </pc:sldChg>
      <pc:sldChg chg="addSp delSp modSp new mod modAnim">
        <pc:chgData name="Damian Radzik" userId="9b6437a5cc3fe03b" providerId="LiveId" clId="{58626B1A-BC78-411B-86CC-3AADFBB5D478}" dt="2021-06-12T07:12:09.275" v="2748"/>
        <pc:sldMkLst>
          <pc:docMk/>
          <pc:sldMk cId="3343224228" sldId="26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343224228" sldId="266"/>
            <ac:spMk id="2" creationId="{21BD5CCC-97DB-44A8-867B-89490DF34BA6}"/>
          </ac:spMkLst>
        </pc:spChg>
        <pc:spChg chg="del">
          <ac:chgData name="Damian Radzik" userId="9b6437a5cc3fe03b" providerId="LiveId" clId="{58626B1A-BC78-411B-86CC-3AADFBB5D478}" dt="2021-06-12T06:31:03.810" v="840"/>
          <ac:spMkLst>
            <pc:docMk/>
            <pc:sldMk cId="3343224228" sldId="266"/>
            <ac:spMk id="3" creationId="{22515112-548F-48CC-BAFD-C0B538F1FAFA}"/>
          </ac:spMkLst>
        </pc:spChg>
        <pc:picChg chg="add mod">
          <ac:chgData name="Damian Radzik" userId="9b6437a5cc3fe03b" providerId="LiveId" clId="{58626B1A-BC78-411B-86CC-3AADFBB5D478}" dt="2021-06-12T07:12:09.275" v="2748"/>
          <ac:picMkLst>
            <pc:docMk/>
            <pc:sldMk cId="3343224228" sldId="266"/>
            <ac:picMk id="4" creationId="{6626C7C0-DB2C-4A15-B90E-461DB7976B9C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2648463520" sldId="267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648463520" sldId="267"/>
            <ac:spMk id="2" creationId="{0BD3E705-1A6E-45E6-BAB8-351F24EC504B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648463520" sldId="267"/>
            <ac:spMk id="3" creationId="{B0582024-CC7F-44CA-A7FB-2742EE997967}"/>
          </ac:spMkLst>
        </pc:spChg>
      </pc:sldChg>
      <pc:sldChg chg="addSp delSp modSp new mod modAnim">
        <pc:chgData name="Damian Radzik" userId="9b6437a5cc3fe03b" providerId="LiveId" clId="{58626B1A-BC78-411B-86CC-3AADFBB5D478}" dt="2021-06-12T07:12:09.275" v="2748"/>
        <pc:sldMkLst>
          <pc:docMk/>
          <pc:sldMk cId="2868840114" sldId="268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868840114" sldId="268"/>
            <ac:spMk id="2" creationId="{6EDA92C5-6121-4B43-9935-6834EB9B90AF}"/>
          </ac:spMkLst>
        </pc:spChg>
        <pc:spChg chg="del">
          <ac:chgData name="Damian Radzik" userId="9b6437a5cc3fe03b" providerId="LiveId" clId="{58626B1A-BC78-411B-86CC-3AADFBB5D478}" dt="2021-06-12T06:33:04.413" v="875"/>
          <ac:spMkLst>
            <pc:docMk/>
            <pc:sldMk cId="2868840114" sldId="268"/>
            <ac:spMk id="3" creationId="{E2060D58-4E7B-4E7F-9C52-15C148DB23A4}"/>
          </ac:spMkLst>
        </pc:spChg>
        <pc:picChg chg="add mod">
          <ac:chgData name="Damian Radzik" userId="9b6437a5cc3fe03b" providerId="LiveId" clId="{58626B1A-BC78-411B-86CC-3AADFBB5D478}" dt="2021-06-12T07:12:09.275" v="2748"/>
          <ac:picMkLst>
            <pc:docMk/>
            <pc:sldMk cId="2868840114" sldId="268"/>
            <ac:picMk id="4" creationId="{E5E0E8F7-E2A6-4C98-931D-389908A34951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4234488705" sldId="269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4234488705" sldId="269"/>
            <ac:spMk id="2" creationId="{93B20587-D66A-4C18-9419-627FE7FA6F1E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4234488705" sldId="269"/>
            <ac:spMk id="3" creationId="{3D2E0C9B-1ACA-436E-B255-A568BF230C67}"/>
          </ac:spMkLst>
        </pc:spChg>
      </pc:sldChg>
      <pc:sldChg chg="addSp delSp modSp new mod">
        <pc:chgData name="Damian Radzik" userId="9b6437a5cc3fe03b" providerId="LiveId" clId="{58626B1A-BC78-411B-86CC-3AADFBB5D478}" dt="2021-06-12T07:12:09.275" v="2748"/>
        <pc:sldMkLst>
          <pc:docMk/>
          <pc:sldMk cId="1532893958" sldId="270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532893958" sldId="270"/>
            <ac:spMk id="2" creationId="{7F80A1B3-F84E-4080-8F47-D6E95F0ED532}"/>
          </ac:spMkLst>
        </pc:spChg>
        <pc:spChg chg="del mod">
          <ac:chgData name="Damian Radzik" userId="9b6437a5cc3fe03b" providerId="LiveId" clId="{58626B1A-BC78-411B-86CC-3AADFBB5D478}" dt="2021-06-12T06:36:03.692" v="989"/>
          <ac:spMkLst>
            <pc:docMk/>
            <pc:sldMk cId="1532893958" sldId="270"/>
            <ac:spMk id="3" creationId="{FFDE762B-8F4A-4FA3-AA7A-AEAED00C6131}"/>
          </ac:spMkLst>
        </pc:spChg>
        <pc:picChg chg="add mod">
          <ac:chgData name="Damian Radzik" userId="9b6437a5cc3fe03b" providerId="LiveId" clId="{58626B1A-BC78-411B-86CC-3AADFBB5D478}" dt="2021-06-12T06:36:13.712" v="992" actId="14100"/>
          <ac:picMkLst>
            <pc:docMk/>
            <pc:sldMk cId="1532893958" sldId="270"/>
            <ac:picMk id="2050" creationId="{565E76CF-B1BE-49F4-9A13-6852D2B78DC0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778198636" sldId="271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778198636" sldId="271"/>
            <ac:spMk id="2" creationId="{4C8FE2A8-A51D-44C6-87C0-696A1A458968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778198636" sldId="271"/>
            <ac:spMk id="3" creationId="{A659E790-221D-4939-94B8-8631B8E27AB2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1380459906" sldId="272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380459906" sldId="272"/>
            <ac:spMk id="2" creationId="{C1FBCD45-DE3C-4CB4-9D2B-00973D32D967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380459906" sldId="272"/>
            <ac:spMk id="3" creationId="{21C00053-BE00-4BE0-9513-467A20EA0289}"/>
          </ac:spMkLst>
        </pc:spChg>
        <pc:picChg chg="add">
          <ac:chgData name="Damian Radzik" userId="9b6437a5cc3fe03b" providerId="LiveId" clId="{58626B1A-BC78-411B-86CC-3AADFBB5D478}" dt="2021-06-12T06:38:11.620" v="1199"/>
          <ac:picMkLst>
            <pc:docMk/>
            <pc:sldMk cId="1380459906" sldId="272"/>
            <ac:picMk id="3074" creationId="{B8929398-41FE-4C33-A29A-B7F240500B04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990829635" sldId="273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990829635" sldId="273"/>
            <ac:spMk id="2" creationId="{C918629B-EEA9-4544-858F-5A0F040E79F2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990829635" sldId="273"/>
            <ac:spMk id="3" creationId="{1F8789B0-C01D-4B01-AA14-A27EB4E46A67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505454463" sldId="274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05454463" sldId="274"/>
            <ac:spMk id="2" creationId="{5C8A708A-4E08-4BBA-BCEE-3C9EF0881C52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05454463" sldId="274"/>
            <ac:spMk id="3" creationId="{299A1774-8266-4CC4-91EB-C881F8E85172}"/>
          </ac:spMkLst>
        </pc:spChg>
        <pc:picChg chg="add mod">
          <ac:chgData name="Damian Radzik" userId="9b6437a5cc3fe03b" providerId="LiveId" clId="{58626B1A-BC78-411B-86CC-3AADFBB5D478}" dt="2021-06-12T06:40:05.240" v="1258" actId="14100"/>
          <ac:picMkLst>
            <pc:docMk/>
            <pc:sldMk cId="505454463" sldId="274"/>
            <ac:picMk id="4098" creationId="{D42ABE3B-29EE-405E-89F7-1BD74B45A331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909703184" sldId="275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09703184" sldId="275"/>
            <ac:spMk id="2" creationId="{B2396377-0AAD-448E-A764-181BF764098B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09703184" sldId="275"/>
            <ac:spMk id="3" creationId="{8CEFC42B-13B5-4658-82FB-F14295115023}"/>
          </ac:spMkLst>
        </pc:spChg>
        <pc:picChg chg="add mod">
          <ac:chgData name="Damian Radzik" userId="9b6437a5cc3fe03b" providerId="LiveId" clId="{58626B1A-BC78-411B-86CC-3AADFBB5D478}" dt="2021-06-12T06:40:22.695" v="1262" actId="14100"/>
          <ac:picMkLst>
            <pc:docMk/>
            <pc:sldMk cId="2909703184" sldId="275"/>
            <ac:picMk id="5122" creationId="{27F71414-20E9-4504-B915-473EB35B1802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940599672" sldId="27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40599672" sldId="276"/>
            <ac:spMk id="2" creationId="{0C89B173-F7E4-4C0D-9900-091D20C8C17F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40599672" sldId="276"/>
            <ac:spMk id="3" creationId="{19E17D5D-B39D-4193-91D1-A080A20D34B3}"/>
          </ac:spMkLst>
        </pc:spChg>
        <pc:picChg chg="add mod">
          <ac:chgData name="Damian Radzik" userId="9b6437a5cc3fe03b" providerId="LiveId" clId="{58626B1A-BC78-411B-86CC-3AADFBB5D478}" dt="2021-06-12T06:40:46.439" v="1266" actId="14100"/>
          <ac:picMkLst>
            <pc:docMk/>
            <pc:sldMk cId="3940599672" sldId="276"/>
            <ac:picMk id="6146" creationId="{63A23E50-0B79-4926-BB3B-CC83071511C2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1221485645" sldId="277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221485645" sldId="277"/>
            <ac:spMk id="2" creationId="{938F291C-A5FF-474A-BBEB-5F4A27D25DF8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221485645" sldId="277"/>
            <ac:spMk id="3" creationId="{1307FBB9-9E3C-4FE6-A033-A80BC266D50A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867857026" sldId="278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867857026" sldId="278"/>
            <ac:spMk id="2" creationId="{B8E27316-52B1-4E53-9FDD-8CB3D0351B76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867857026" sldId="278"/>
            <ac:spMk id="3" creationId="{4762DCC5-0C4E-4B8D-9C87-15644DE68539}"/>
          </ac:spMkLst>
        </pc:spChg>
        <pc:picChg chg="add mod">
          <ac:chgData name="Damian Radzik" userId="9b6437a5cc3fe03b" providerId="LiveId" clId="{58626B1A-BC78-411B-86CC-3AADFBB5D478}" dt="2021-06-12T06:42:01.930" v="1304" actId="14100"/>
          <ac:picMkLst>
            <pc:docMk/>
            <pc:sldMk cId="867857026" sldId="278"/>
            <ac:picMk id="7170" creationId="{D1555425-5B88-410A-ABBA-7E481A949ABA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578554091" sldId="279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78554091" sldId="279"/>
            <ac:spMk id="2" creationId="{60E9BC25-EC6D-4BCB-A223-D64914205C40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78554091" sldId="279"/>
            <ac:spMk id="3" creationId="{A2006F76-5280-4209-9DF8-2629DF766034}"/>
          </ac:spMkLst>
        </pc:spChg>
        <pc:picChg chg="add mod">
          <ac:chgData name="Damian Radzik" userId="9b6437a5cc3fe03b" providerId="LiveId" clId="{58626B1A-BC78-411B-86CC-3AADFBB5D478}" dt="2021-06-12T06:42:18.353" v="1308" actId="14100"/>
          <ac:picMkLst>
            <pc:docMk/>
            <pc:sldMk cId="3578554091" sldId="279"/>
            <ac:picMk id="8194" creationId="{EFFFFED3-BEF0-4732-A05C-99ADB43C7035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172338328" sldId="280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172338328" sldId="280"/>
            <ac:spMk id="2" creationId="{DA357AE5-6DD6-4ED1-B69A-98FE08608B8C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172338328" sldId="280"/>
            <ac:spMk id="3" creationId="{A6581D04-A3BA-4644-9018-5E8322C1C38C}"/>
          </ac:spMkLst>
        </pc:spChg>
        <pc:picChg chg="add mod">
          <ac:chgData name="Damian Radzik" userId="9b6437a5cc3fe03b" providerId="LiveId" clId="{58626B1A-BC78-411B-86CC-3AADFBB5D478}" dt="2021-06-12T06:42:36.719" v="1312" actId="14100"/>
          <ac:picMkLst>
            <pc:docMk/>
            <pc:sldMk cId="3172338328" sldId="280"/>
            <ac:picMk id="9218" creationId="{A64BDF50-E0F6-46A0-98C1-06AE9BA4985C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949300366" sldId="281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49300366" sldId="281"/>
            <ac:spMk id="2" creationId="{6918C2A4-CABF-404F-85A6-572320E19299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49300366" sldId="281"/>
            <ac:spMk id="3" creationId="{6D3B81AB-8C7B-48D7-86BD-52C293F7267C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328514276" sldId="282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328514276" sldId="282"/>
            <ac:spMk id="2" creationId="{6FBDE8C2-161D-422A-B3FB-B937CAAB256E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328514276" sldId="282"/>
            <ac:spMk id="3" creationId="{92CD2BC9-2EEC-4E15-9CB1-8B0CA377D7C6}"/>
          </ac:spMkLst>
        </pc:spChg>
        <pc:picChg chg="add">
          <ac:chgData name="Damian Radzik" userId="9b6437a5cc3fe03b" providerId="LiveId" clId="{58626B1A-BC78-411B-86CC-3AADFBB5D478}" dt="2021-06-12T06:44:11.157" v="1408"/>
          <ac:picMkLst>
            <pc:docMk/>
            <pc:sldMk cId="3328514276" sldId="282"/>
            <ac:picMk id="10242" creationId="{7B7F3477-9DE4-4BF2-B799-3DFD98C1608E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1252970699" sldId="283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252970699" sldId="283"/>
            <ac:spMk id="2" creationId="{ACD5C65F-7377-4E37-8F50-0942CD998583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252970699" sldId="283"/>
            <ac:spMk id="3" creationId="{E8CB04F7-78BC-41E4-B8D4-814A77317CCF}"/>
          </ac:spMkLst>
        </pc:spChg>
        <pc:picChg chg="add mod">
          <ac:chgData name="Damian Radzik" userId="9b6437a5cc3fe03b" providerId="LiveId" clId="{58626B1A-BC78-411B-86CC-3AADFBB5D478}" dt="2021-06-12T06:44:30.694" v="1412" actId="14100"/>
          <ac:picMkLst>
            <pc:docMk/>
            <pc:sldMk cId="1252970699" sldId="283"/>
            <ac:picMk id="11266" creationId="{71D07C04-D655-44FB-9573-4E296C80E4D3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18136732" sldId="284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18136732" sldId="284"/>
            <ac:spMk id="2" creationId="{AD71F855-1EC1-4D94-985A-A91A8CA92006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18136732" sldId="284"/>
            <ac:spMk id="3" creationId="{77FA8482-A6A2-4C2B-94CC-41E884564CDB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952549419" sldId="285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52549419" sldId="285"/>
            <ac:spMk id="2" creationId="{7D2DF618-5B0A-4827-9749-44472F77579D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52549419" sldId="285"/>
            <ac:spMk id="3" creationId="{F18373E6-C559-4B57-928F-9948FA48EB3E}"/>
          </ac:spMkLst>
        </pc:spChg>
        <pc:picChg chg="add">
          <ac:chgData name="Damian Radzik" userId="9b6437a5cc3fe03b" providerId="LiveId" clId="{58626B1A-BC78-411B-86CC-3AADFBB5D478}" dt="2021-06-12T06:46:47.795" v="1544"/>
          <ac:picMkLst>
            <pc:docMk/>
            <pc:sldMk cId="2952549419" sldId="285"/>
            <ac:picMk id="12290" creationId="{23F66749-A250-4AB8-81EC-A861B7E72FA8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794544243" sldId="28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94544243" sldId="286"/>
            <ac:spMk id="2" creationId="{E86FC1D0-709A-43DC-AE35-C7FD97A22E4C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94544243" sldId="286"/>
            <ac:spMk id="3" creationId="{0B9F49CE-9759-4B68-A8E2-370EBB53D8EF}"/>
          </ac:spMkLst>
        </pc:spChg>
        <pc:picChg chg="add">
          <ac:chgData name="Damian Radzik" userId="9b6437a5cc3fe03b" providerId="LiveId" clId="{58626B1A-BC78-411B-86CC-3AADFBB5D478}" dt="2021-06-12T06:47:08.428" v="1546"/>
          <ac:picMkLst>
            <pc:docMk/>
            <pc:sldMk cId="794544243" sldId="286"/>
            <ac:picMk id="13314" creationId="{CE4C32E5-A4E8-49E6-B1F9-6AAAA448E239}"/>
          </ac:picMkLst>
        </pc:picChg>
      </pc:sldChg>
      <pc:sldChg chg="modSp new mod ord">
        <pc:chgData name="Damian Radzik" userId="9b6437a5cc3fe03b" providerId="LiveId" clId="{58626B1A-BC78-411B-86CC-3AADFBB5D478}" dt="2021-06-12T07:12:09.275" v="2748"/>
        <pc:sldMkLst>
          <pc:docMk/>
          <pc:sldMk cId="778632978" sldId="287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78632978" sldId="287"/>
            <ac:spMk id="2" creationId="{75C35A0D-9A5B-4CDF-A61C-EC25AF67C05C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78632978" sldId="287"/>
            <ac:spMk id="3" creationId="{8CBD2C91-E1CE-4112-BCC9-A7B6E1CFB61F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1310115521" sldId="288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310115521" sldId="288"/>
            <ac:spMk id="2" creationId="{CDA42CC7-D153-41F7-9D58-2C2298647B70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310115521" sldId="288"/>
            <ac:spMk id="3" creationId="{D03FEEA9-E9E0-4147-8DE5-6F77F690C6FA}"/>
          </ac:spMkLst>
        </pc:spChg>
        <pc:picChg chg="add">
          <ac:chgData name="Damian Radzik" userId="9b6437a5cc3fe03b" providerId="LiveId" clId="{58626B1A-BC78-411B-86CC-3AADFBB5D478}" dt="2021-06-12T06:48:35.251" v="1647"/>
          <ac:picMkLst>
            <pc:docMk/>
            <pc:sldMk cId="1310115521" sldId="288"/>
            <ac:picMk id="14338" creationId="{BFF7D9A4-FCF6-4BC3-8307-7728D9D7C6BB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1539986682" sldId="289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539986682" sldId="289"/>
            <ac:spMk id="2" creationId="{B7BE87E8-590D-4C10-8936-53DF2C7AFCC7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539986682" sldId="289"/>
            <ac:spMk id="3" creationId="{7A83BC14-49B0-4AF8-98E3-C015FBE14BAE}"/>
          </ac:spMkLst>
        </pc:spChg>
        <pc:picChg chg="add">
          <ac:chgData name="Damian Radzik" userId="9b6437a5cc3fe03b" providerId="LiveId" clId="{58626B1A-BC78-411B-86CC-3AADFBB5D478}" dt="2021-06-12T06:48:50.302" v="1649"/>
          <ac:picMkLst>
            <pc:docMk/>
            <pc:sldMk cId="1539986682" sldId="289"/>
            <ac:picMk id="15362" creationId="{8D538F6F-9A9A-4B1D-8D91-3823D35D1FF3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1040038112" sldId="290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040038112" sldId="290"/>
            <ac:spMk id="2" creationId="{6C286B5A-DB7D-4D5E-837A-10EB5058B45A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040038112" sldId="290"/>
            <ac:spMk id="3" creationId="{A3D386DE-6543-4A5E-9D21-3E66B8DBB2DF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475722630" sldId="291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475722630" sldId="291"/>
            <ac:spMk id="2" creationId="{C25EC905-9282-4DF5-A59C-5D86BF6B28F1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475722630" sldId="291"/>
            <ac:spMk id="3" creationId="{7434CB4D-09AC-44C8-B718-D89B85F2A0BA}"/>
          </ac:spMkLst>
        </pc:spChg>
        <pc:picChg chg="add">
          <ac:chgData name="Damian Radzik" userId="9b6437a5cc3fe03b" providerId="LiveId" clId="{58626B1A-BC78-411B-86CC-3AADFBB5D478}" dt="2021-06-12T06:50:05.384" v="1738"/>
          <ac:picMkLst>
            <pc:docMk/>
            <pc:sldMk cId="2475722630" sldId="291"/>
            <ac:picMk id="16386" creationId="{0669A246-22AE-426C-9B6E-E9666D889085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54758227" sldId="292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54758227" sldId="292"/>
            <ac:spMk id="2" creationId="{13CE1BF2-077E-4F16-9736-1D82313FF5DD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54758227" sldId="292"/>
            <ac:spMk id="3" creationId="{DA65316B-72D8-4960-83FF-8CB939D9F9DB}"/>
          </ac:spMkLst>
        </pc:spChg>
        <pc:picChg chg="add">
          <ac:chgData name="Damian Radzik" userId="9b6437a5cc3fe03b" providerId="LiveId" clId="{58626B1A-BC78-411B-86CC-3AADFBB5D478}" dt="2021-06-12T06:50:14.627" v="1740"/>
          <ac:picMkLst>
            <pc:docMk/>
            <pc:sldMk cId="254758227" sldId="292"/>
            <ac:picMk id="17410" creationId="{DB7F071A-B16A-4D6F-953C-C708551977A8}"/>
          </ac:picMkLst>
        </pc:picChg>
      </pc:sldChg>
      <pc:sldChg chg="modSp new mod">
        <pc:chgData name="Damian Radzik" userId="9b6437a5cc3fe03b" providerId="LiveId" clId="{58626B1A-BC78-411B-86CC-3AADFBB5D478}" dt="2021-06-12T07:12:09.525" v="2751" actId="27636"/>
        <pc:sldMkLst>
          <pc:docMk/>
          <pc:sldMk cId="620361317" sldId="293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620361317" sldId="293"/>
            <ac:spMk id="2" creationId="{9E0EC9C3-3D00-4A6C-8A0E-7E4571BA75F8}"/>
          </ac:spMkLst>
        </pc:spChg>
        <pc:spChg chg="mod">
          <ac:chgData name="Damian Radzik" userId="9b6437a5cc3fe03b" providerId="LiveId" clId="{58626B1A-BC78-411B-86CC-3AADFBB5D478}" dt="2021-06-12T07:12:09.525" v="2751" actId="27636"/>
          <ac:spMkLst>
            <pc:docMk/>
            <pc:sldMk cId="620361317" sldId="293"/>
            <ac:spMk id="3" creationId="{04C06C2F-0E54-40C6-AEDD-6C8C02B2D265}"/>
          </ac:spMkLst>
        </pc:spChg>
      </pc:sldChg>
      <pc:sldChg chg="addSp delSp modSp new mod">
        <pc:chgData name="Damian Radzik" userId="9b6437a5cc3fe03b" providerId="LiveId" clId="{58626B1A-BC78-411B-86CC-3AADFBB5D478}" dt="2021-06-12T07:12:09.275" v="2748"/>
        <pc:sldMkLst>
          <pc:docMk/>
          <pc:sldMk cId="1831557032" sldId="294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831557032" sldId="294"/>
            <ac:spMk id="2" creationId="{774D55C4-0827-4320-895E-1A09ABB16339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831557032" sldId="294"/>
            <ac:spMk id="3" creationId="{D04FADDC-8444-4FD3-ACB3-BFBFB0A3A871}"/>
          </ac:spMkLst>
        </pc:spChg>
        <pc:spChg chg="add del">
          <ac:chgData name="Damian Radzik" userId="9b6437a5cc3fe03b" providerId="LiveId" clId="{58626B1A-BC78-411B-86CC-3AADFBB5D478}" dt="2021-06-12T06:52:23.798" v="1768" actId="22"/>
          <ac:spMkLst>
            <pc:docMk/>
            <pc:sldMk cId="1831557032" sldId="294"/>
            <ac:spMk id="5" creationId="{F343A470-AC28-4D5B-A541-0C2A85F8B976}"/>
          </ac:spMkLst>
        </pc:spChg>
        <pc:picChg chg="add">
          <ac:chgData name="Damian Radzik" userId="9b6437a5cc3fe03b" providerId="LiveId" clId="{58626B1A-BC78-411B-86CC-3AADFBB5D478}" dt="2021-06-12T06:52:29.667" v="1769"/>
          <ac:picMkLst>
            <pc:docMk/>
            <pc:sldMk cId="1831557032" sldId="294"/>
            <ac:picMk id="18434" creationId="{96293FB4-ABC7-49B0-9B08-1B58C46F7774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051655370" sldId="295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051655370" sldId="295"/>
            <ac:spMk id="2" creationId="{0E540895-7D67-4798-9668-CE5DB19AB4A3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051655370" sldId="295"/>
            <ac:spMk id="3" creationId="{1CA38CE2-F2BF-4F35-B8F6-B51D11979DAF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990207656" sldId="29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90207656" sldId="296"/>
            <ac:spMk id="2" creationId="{4310E9A0-C202-4C2B-856E-4D9072E14887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990207656" sldId="296"/>
            <ac:spMk id="3" creationId="{068BCB59-2EF6-4C37-BD79-7178907D8D5B}"/>
          </ac:spMkLst>
        </pc:spChg>
        <pc:picChg chg="add">
          <ac:chgData name="Damian Radzik" userId="9b6437a5cc3fe03b" providerId="LiveId" clId="{58626B1A-BC78-411B-86CC-3AADFBB5D478}" dt="2021-06-12T06:53:44.172" v="1907"/>
          <ac:picMkLst>
            <pc:docMk/>
            <pc:sldMk cId="2990207656" sldId="296"/>
            <ac:picMk id="19458" creationId="{229AD067-E58F-42C8-8914-DC63E0FE237C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2572340291" sldId="297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572340291" sldId="297"/>
            <ac:spMk id="2" creationId="{B8AB00CB-8401-43A7-8574-40F9A3BFE6D0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572340291" sldId="297"/>
            <ac:spMk id="3" creationId="{4226FF32-38C9-4B1C-BB0B-B61890A6B7CB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964245347" sldId="298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64245347" sldId="298"/>
            <ac:spMk id="2" creationId="{5D8F29E6-D0EC-4ADD-8F58-2174A3ED8A70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964245347" sldId="298"/>
            <ac:spMk id="3" creationId="{52617A2D-5D3D-4325-BAC6-DC8F31070A0D}"/>
          </ac:spMkLst>
        </pc:spChg>
        <pc:picChg chg="add">
          <ac:chgData name="Damian Radzik" userId="9b6437a5cc3fe03b" providerId="LiveId" clId="{58626B1A-BC78-411B-86CC-3AADFBB5D478}" dt="2021-06-12T06:56:04.150" v="2029"/>
          <ac:picMkLst>
            <pc:docMk/>
            <pc:sldMk cId="3964245347" sldId="298"/>
            <ac:picMk id="20482" creationId="{4F5DFD2B-3799-406A-8D91-0CA746F6C6DD}"/>
          </ac:picMkLst>
        </pc:picChg>
      </pc:sldChg>
      <pc:sldChg chg="addSp delSp modSp new mod">
        <pc:chgData name="Damian Radzik" userId="9b6437a5cc3fe03b" providerId="LiveId" clId="{58626B1A-BC78-411B-86CC-3AADFBB5D478}" dt="2021-06-12T07:12:09.275" v="2748"/>
        <pc:sldMkLst>
          <pc:docMk/>
          <pc:sldMk cId="1018311948" sldId="299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018311948" sldId="299"/>
            <ac:spMk id="2" creationId="{C671EA76-3F5C-4AB7-AC76-F3D369B3EA61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1018311948" sldId="299"/>
            <ac:spMk id="3" creationId="{B9EA176B-2929-49FD-BA80-D8156011C832}"/>
          </ac:spMkLst>
        </pc:spChg>
        <pc:spChg chg="add del">
          <ac:chgData name="Damian Radzik" userId="9b6437a5cc3fe03b" providerId="LiveId" clId="{58626B1A-BC78-411B-86CC-3AADFBB5D478}" dt="2021-06-12T06:56:15.818" v="2032" actId="22"/>
          <ac:spMkLst>
            <pc:docMk/>
            <pc:sldMk cId="1018311948" sldId="299"/>
            <ac:spMk id="5" creationId="{E0B7B4B8-0E61-48D0-A042-B1097F1112A6}"/>
          </ac:spMkLst>
        </pc:spChg>
        <pc:picChg chg="add">
          <ac:chgData name="Damian Radzik" userId="9b6437a5cc3fe03b" providerId="LiveId" clId="{58626B1A-BC78-411B-86CC-3AADFBB5D478}" dt="2021-06-12T06:56:21.310" v="2033"/>
          <ac:picMkLst>
            <pc:docMk/>
            <pc:sldMk cId="1018311948" sldId="299"/>
            <ac:picMk id="21506" creationId="{ED4C7E77-C5BD-4C63-B939-8B153C04A77A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591425497" sldId="300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91425497" sldId="300"/>
            <ac:spMk id="2" creationId="{B353663F-9CBA-48B5-A0DC-E191964C0A92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591425497" sldId="300"/>
            <ac:spMk id="3" creationId="{A61E274F-6642-41ED-9044-65B8C2EAFC8D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726143348" sldId="301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26143348" sldId="301"/>
            <ac:spMk id="2" creationId="{8BC9BB8E-6864-4071-AF66-656330737BE0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726143348" sldId="301"/>
            <ac:spMk id="3" creationId="{42860652-E98B-4F3D-814E-5395A8EBBFBC}"/>
          </ac:spMkLst>
        </pc:spChg>
        <pc:picChg chg="add">
          <ac:chgData name="Damian Radzik" userId="9b6437a5cc3fe03b" providerId="LiveId" clId="{58626B1A-BC78-411B-86CC-3AADFBB5D478}" dt="2021-06-12T07:04:08.495" v="2183"/>
          <ac:picMkLst>
            <pc:docMk/>
            <pc:sldMk cId="726143348" sldId="301"/>
            <ac:picMk id="22530" creationId="{46A37BA7-0B2A-44E1-84B7-5AECC0A1A4B4}"/>
          </ac:picMkLst>
        </pc:picChg>
      </pc:sldChg>
      <pc:sldChg chg="modSp new mod">
        <pc:chgData name="Damian Radzik" userId="9b6437a5cc3fe03b" providerId="LiveId" clId="{58626B1A-BC78-411B-86CC-3AADFBB5D478}" dt="2021-06-12T07:12:09.275" v="2748"/>
        <pc:sldMkLst>
          <pc:docMk/>
          <pc:sldMk cId="3309363219" sldId="302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309363219" sldId="302"/>
            <ac:spMk id="2" creationId="{CC7311FB-7134-47BE-AC40-4A8F9E6251DB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309363219" sldId="302"/>
            <ac:spMk id="3" creationId="{802BCBAE-B838-4579-85AC-0664762A0E88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15026668" sldId="303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15026668" sldId="303"/>
            <ac:spMk id="2" creationId="{67DF251F-84B1-4743-8936-C7C0B089E907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15026668" sldId="303"/>
            <ac:spMk id="3" creationId="{6BCB8E57-B925-47E5-BD53-BC521070D773}"/>
          </ac:spMkLst>
        </pc:spChg>
        <pc:picChg chg="add">
          <ac:chgData name="Damian Radzik" userId="9b6437a5cc3fe03b" providerId="LiveId" clId="{58626B1A-BC78-411B-86CC-3AADFBB5D478}" dt="2021-06-12T07:04:51.621" v="2205"/>
          <ac:picMkLst>
            <pc:docMk/>
            <pc:sldMk cId="215026668" sldId="303"/>
            <ac:picMk id="23554" creationId="{FF910F84-F8FD-4A42-940E-AEA6465E233D}"/>
          </ac:picMkLst>
        </pc:pic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2212475589" sldId="304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212475589" sldId="304"/>
            <ac:spMk id="2" creationId="{3E66B984-0EEB-421E-9785-C843E9048F86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2212475589" sldId="304"/>
            <ac:spMk id="3" creationId="{E262C226-0748-4B15-9741-83F00FDE2464}"/>
          </ac:spMkLst>
        </pc:spChg>
        <pc:picChg chg="add mod">
          <ac:chgData name="Damian Radzik" userId="9b6437a5cc3fe03b" providerId="LiveId" clId="{58626B1A-BC78-411B-86CC-3AADFBB5D478}" dt="2021-06-12T07:06:21.286" v="2350" actId="1076"/>
          <ac:picMkLst>
            <pc:docMk/>
            <pc:sldMk cId="2212475589" sldId="304"/>
            <ac:picMk id="24578" creationId="{57BECCB8-D736-499F-A7A8-17EE2B0302B7}"/>
          </ac:picMkLst>
        </pc:picChg>
        <pc:picChg chg="add mod">
          <ac:chgData name="Damian Radzik" userId="9b6437a5cc3fe03b" providerId="LiveId" clId="{58626B1A-BC78-411B-86CC-3AADFBB5D478}" dt="2021-06-12T07:08:33.814" v="2359" actId="14100"/>
          <ac:picMkLst>
            <pc:docMk/>
            <pc:sldMk cId="2212475589" sldId="304"/>
            <ac:picMk id="24580" creationId="{14E9FF37-8BE7-46F8-A8ED-83FE1B057D03}"/>
          </ac:picMkLst>
        </pc:picChg>
        <pc:picChg chg="add mod">
          <ac:chgData name="Damian Radzik" userId="9b6437a5cc3fe03b" providerId="LiveId" clId="{58626B1A-BC78-411B-86CC-3AADFBB5D478}" dt="2021-06-12T07:08:41.798" v="2362" actId="1076"/>
          <ac:picMkLst>
            <pc:docMk/>
            <pc:sldMk cId="2212475589" sldId="304"/>
            <ac:picMk id="24582" creationId="{41471EA4-EFD3-4740-9EB3-4184497E9FDB}"/>
          </ac:picMkLst>
        </pc:picChg>
      </pc:sldChg>
      <pc:sldChg chg="modSp new mod">
        <pc:chgData name="Damian Radzik" userId="9b6437a5cc3fe03b" providerId="LiveId" clId="{58626B1A-BC78-411B-86CC-3AADFBB5D478}" dt="2021-06-12T07:18:33.845" v="3197" actId="20577"/>
        <pc:sldMkLst>
          <pc:docMk/>
          <pc:sldMk cId="979098205" sldId="305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979098205" sldId="305"/>
            <ac:spMk id="2" creationId="{C0C97DCC-E458-4C9A-8BD8-C295EAD66489}"/>
          </ac:spMkLst>
        </pc:spChg>
        <pc:spChg chg="mod">
          <ac:chgData name="Damian Radzik" userId="9b6437a5cc3fe03b" providerId="LiveId" clId="{58626B1A-BC78-411B-86CC-3AADFBB5D478}" dt="2021-06-12T07:18:33.845" v="3197" actId="20577"/>
          <ac:spMkLst>
            <pc:docMk/>
            <pc:sldMk cId="979098205" sldId="305"/>
            <ac:spMk id="3" creationId="{E0534B81-AC9E-4478-9FB2-B9CB3E07981D}"/>
          </ac:spMkLst>
        </pc:spChg>
      </pc:sldChg>
      <pc:sldChg chg="addSp modSp new">
        <pc:chgData name="Damian Radzik" userId="9b6437a5cc3fe03b" providerId="LiveId" clId="{58626B1A-BC78-411B-86CC-3AADFBB5D478}" dt="2021-06-12T07:12:09.275" v="2748"/>
        <pc:sldMkLst>
          <pc:docMk/>
          <pc:sldMk cId="3592931381" sldId="306"/>
        </pc:sldMkLst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92931381" sldId="306"/>
            <ac:spMk id="2" creationId="{B06B819D-61BC-4D99-9FE9-D3A5294E4DA7}"/>
          </ac:spMkLst>
        </pc:spChg>
        <pc:spChg chg="mod">
          <ac:chgData name="Damian Radzik" userId="9b6437a5cc3fe03b" providerId="LiveId" clId="{58626B1A-BC78-411B-86CC-3AADFBB5D478}" dt="2021-06-12T07:12:09.275" v="2748"/>
          <ac:spMkLst>
            <pc:docMk/>
            <pc:sldMk cId="3592931381" sldId="306"/>
            <ac:spMk id="3" creationId="{02C2A95D-7168-49C1-A5A3-AD9C9FCFBAE9}"/>
          </ac:spMkLst>
        </pc:spChg>
        <pc:picChg chg="add mod">
          <ac:chgData name="Damian Radzik" userId="9b6437a5cc3fe03b" providerId="LiveId" clId="{58626B1A-BC78-411B-86CC-3AADFBB5D478}" dt="2021-06-12T07:11:58.137" v="2747" actId="14100"/>
          <ac:picMkLst>
            <pc:docMk/>
            <pc:sldMk cId="3592931381" sldId="306"/>
            <ac:picMk id="25602" creationId="{B748BF64-6B5B-4F82-A160-E1F5BB96DA0E}"/>
          </ac:picMkLst>
        </pc:picChg>
      </pc:sldChg>
      <pc:sldChg chg="modSp new mod">
        <pc:chgData name="Damian Radzik" userId="9b6437a5cc3fe03b" providerId="LiveId" clId="{58626B1A-BC78-411B-86CC-3AADFBB5D478}" dt="2021-06-12T07:16:37.967" v="3106" actId="20577"/>
        <pc:sldMkLst>
          <pc:docMk/>
          <pc:sldMk cId="2489127736" sldId="307"/>
        </pc:sldMkLst>
        <pc:spChg chg="mod">
          <ac:chgData name="Damian Radzik" userId="9b6437a5cc3fe03b" providerId="LiveId" clId="{58626B1A-BC78-411B-86CC-3AADFBB5D478}" dt="2021-06-12T07:14:59.020" v="2887" actId="20577"/>
          <ac:spMkLst>
            <pc:docMk/>
            <pc:sldMk cId="2489127736" sldId="307"/>
            <ac:spMk id="2" creationId="{8F445CF2-8169-42F9-8325-918BCEE1B8ED}"/>
          </ac:spMkLst>
        </pc:spChg>
        <pc:spChg chg="mod">
          <ac:chgData name="Damian Radzik" userId="9b6437a5cc3fe03b" providerId="LiveId" clId="{58626B1A-BC78-411B-86CC-3AADFBB5D478}" dt="2021-06-12T07:16:37.967" v="3106" actId="20577"/>
          <ac:spMkLst>
            <pc:docMk/>
            <pc:sldMk cId="2489127736" sldId="307"/>
            <ac:spMk id="3" creationId="{528FCE60-E751-40D9-AB3D-81044376CAD6}"/>
          </ac:spMkLst>
        </pc:spChg>
      </pc:sldChg>
      <pc:sldChg chg="modSp new mod">
        <pc:chgData name="Damian Radzik" userId="9b6437a5cc3fe03b" providerId="LiveId" clId="{58626B1A-BC78-411B-86CC-3AADFBB5D478}" dt="2021-06-12T07:12:52.400" v="2768"/>
        <pc:sldMkLst>
          <pc:docMk/>
          <pc:sldMk cId="160732077" sldId="308"/>
        </pc:sldMkLst>
        <pc:spChg chg="mod">
          <ac:chgData name="Damian Radzik" userId="9b6437a5cc3fe03b" providerId="LiveId" clId="{58626B1A-BC78-411B-86CC-3AADFBB5D478}" dt="2021-06-12T07:12:31.958" v="2761" actId="20577"/>
          <ac:spMkLst>
            <pc:docMk/>
            <pc:sldMk cId="160732077" sldId="308"/>
            <ac:spMk id="2" creationId="{89536434-1313-476A-8F92-9F53DFDF23F9}"/>
          </ac:spMkLst>
        </pc:spChg>
        <pc:spChg chg="mod">
          <ac:chgData name="Damian Radzik" userId="9b6437a5cc3fe03b" providerId="LiveId" clId="{58626B1A-BC78-411B-86CC-3AADFBB5D478}" dt="2021-06-12T07:12:52.400" v="2768"/>
          <ac:spMkLst>
            <pc:docMk/>
            <pc:sldMk cId="160732077" sldId="308"/>
            <ac:spMk id="3" creationId="{39A9D1AD-6846-47CF-A130-3532E446E2B6}"/>
          </ac:spMkLst>
        </pc:spChg>
      </pc:sldChg>
      <pc:sldChg chg="addSp new">
        <pc:chgData name="Damian Radzik" userId="9b6437a5cc3fe03b" providerId="LiveId" clId="{58626B1A-BC78-411B-86CC-3AADFBB5D478}" dt="2021-06-12T07:17:00.466" v="3108"/>
        <pc:sldMkLst>
          <pc:docMk/>
          <pc:sldMk cId="1471218217" sldId="309"/>
        </pc:sldMkLst>
        <pc:picChg chg="add">
          <ac:chgData name="Damian Radzik" userId="9b6437a5cc3fe03b" providerId="LiveId" clId="{58626B1A-BC78-411B-86CC-3AADFBB5D478}" dt="2021-06-12T07:17:00.466" v="3108"/>
          <ac:picMkLst>
            <pc:docMk/>
            <pc:sldMk cId="1471218217" sldId="309"/>
            <ac:picMk id="26626" creationId="{61D8DA18-FFBC-4390-A758-0EB3376D95A5}"/>
          </ac:picMkLst>
        </pc:picChg>
      </pc:sldChg>
      <pc:sldChg chg="addSp new">
        <pc:chgData name="Damian Radzik" userId="9b6437a5cc3fe03b" providerId="LiveId" clId="{58626B1A-BC78-411B-86CC-3AADFBB5D478}" dt="2021-06-12T07:17:10.503" v="3110"/>
        <pc:sldMkLst>
          <pc:docMk/>
          <pc:sldMk cId="74290312" sldId="310"/>
        </pc:sldMkLst>
        <pc:picChg chg="add">
          <ac:chgData name="Damian Radzik" userId="9b6437a5cc3fe03b" providerId="LiveId" clId="{58626B1A-BC78-411B-86CC-3AADFBB5D478}" dt="2021-06-12T07:17:10.503" v="3110"/>
          <ac:picMkLst>
            <pc:docMk/>
            <pc:sldMk cId="74290312" sldId="310"/>
            <ac:picMk id="27650" creationId="{A2404AB0-E513-4723-A5CC-4F3835AA7895}"/>
          </ac:picMkLst>
        </pc:picChg>
      </pc:sldChg>
      <pc:sldChg chg="addSp new">
        <pc:chgData name="Damian Radzik" userId="9b6437a5cc3fe03b" providerId="LiveId" clId="{58626B1A-BC78-411B-86CC-3AADFBB5D478}" dt="2021-06-12T07:17:31.125" v="3112"/>
        <pc:sldMkLst>
          <pc:docMk/>
          <pc:sldMk cId="2525073014" sldId="311"/>
        </pc:sldMkLst>
        <pc:picChg chg="add">
          <ac:chgData name="Damian Radzik" userId="9b6437a5cc3fe03b" providerId="LiveId" clId="{58626B1A-BC78-411B-86CC-3AADFBB5D478}" dt="2021-06-12T07:17:31.125" v="3112"/>
          <ac:picMkLst>
            <pc:docMk/>
            <pc:sldMk cId="2525073014" sldId="311"/>
            <ac:picMk id="28674" creationId="{8999B0E3-1795-47E9-AEA1-E3DE3817766E}"/>
          </ac:picMkLst>
        </pc:picChg>
      </pc:sldChg>
      <pc:sldChg chg="modSp new mod">
        <pc:chgData name="Damian Radzik" userId="9b6437a5cc3fe03b" providerId="LiveId" clId="{58626B1A-BC78-411B-86CC-3AADFBB5D478}" dt="2021-06-12T07:20:48.037" v="3438" actId="20577"/>
        <pc:sldMkLst>
          <pc:docMk/>
          <pc:sldMk cId="2134573577" sldId="312"/>
        </pc:sldMkLst>
        <pc:spChg chg="mod">
          <ac:chgData name="Damian Radzik" userId="9b6437a5cc3fe03b" providerId="LiveId" clId="{58626B1A-BC78-411B-86CC-3AADFBB5D478}" dt="2021-06-12T07:18:53.055" v="3213" actId="20577"/>
          <ac:spMkLst>
            <pc:docMk/>
            <pc:sldMk cId="2134573577" sldId="312"/>
            <ac:spMk id="2" creationId="{71937258-57B8-4020-9ECA-8BEA3483ED1A}"/>
          </ac:spMkLst>
        </pc:spChg>
        <pc:spChg chg="mod">
          <ac:chgData name="Damian Radzik" userId="9b6437a5cc3fe03b" providerId="LiveId" clId="{58626B1A-BC78-411B-86CC-3AADFBB5D478}" dt="2021-06-12T07:20:48.037" v="3438" actId="20577"/>
          <ac:spMkLst>
            <pc:docMk/>
            <pc:sldMk cId="2134573577" sldId="312"/>
            <ac:spMk id="3" creationId="{5B2D1487-C2D7-4710-8185-BACAC34FDE84}"/>
          </ac:spMkLst>
        </pc:spChg>
      </pc:sldChg>
      <pc:sldChg chg="addSp new">
        <pc:chgData name="Damian Radzik" userId="9b6437a5cc3fe03b" providerId="LiveId" clId="{58626B1A-BC78-411B-86CC-3AADFBB5D478}" dt="2021-06-12T07:19:42.748" v="3355"/>
        <pc:sldMkLst>
          <pc:docMk/>
          <pc:sldMk cId="913426978" sldId="313"/>
        </pc:sldMkLst>
        <pc:picChg chg="add">
          <ac:chgData name="Damian Radzik" userId="9b6437a5cc3fe03b" providerId="LiveId" clId="{58626B1A-BC78-411B-86CC-3AADFBB5D478}" dt="2021-06-12T07:19:42.748" v="3355"/>
          <ac:picMkLst>
            <pc:docMk/>
            <pc:sldMk cId="913426978" sldId="313"/>
            <ac:picMk id="29698" creationId="{9BE09824-8743-4A6C-A088-E81570C39144}"/>
          </ac:picMkLst>
        </pc:picChg>
      </pc:sldChg>
      <pc:sldChg chg="addSp new">
        <pc:chgData name="Damian Radzik" userId="9b6437a5cc3fe03b" providerId="LiveId" clId="{58626B1A-BC78-411B-86CC-3AADFBB5D478}" dt="2021-06-12T07:21:07.019" v="3439"/>
        <pc:sldMkLst>
          <pc:docMk/>
          <pc:sldMk cId="1982515528" sldId="314"/>
        </pc:sldMkLst>
        <pc:picChg chg="add">
          <ac:chgData name="Damian Radzik" userId="9b6437a5cc3fe03b" providerId="LiveId" clId="{58626B1A-BC78-411B-86CC-3AADFBB5D478}" dt="2021-06-12T07:21:07.019" v="3439"/>
          <ac:picMkLst>
            <pc:docMk/>
            <pc:sldMk cId="1982515528" sldId="314"/>
            <ac:picMk id="30722" creationId="{A857DF70-4EA0-407E-B9E0-E58EDB2286ED}"/>
          </ac:picMkLst>
        </pc:picChg>
      </pc:sldChg>
      <pc:sldChg chg="modSp new mod">
        <pc:chgData name="Damian Radzik" userId="9b6437a5cc3fe03b" providerId="LiveId" clId="{58626B1A-BC78-411B-86CC-3AADFBB5D478}" dt="2021-06-12T07:23:10.752" v="3640" actId="20577"/>
        <pc:sldMkLst>
          <pc:docMk/>
          <pc:sldMk cId="4017551314" sldId="315"/>
        </pc:sldMkLst>
        <pc:spChg chg="mod">
          <ac:chgData name="Damian Radzik" userId="9b6437a5cc3fe03b" providerId="LiveId" clId="{58626B1A-BC78-411B-86CC-3AADFBB5D478}" dt="2021-06-12T07:21:37.732" v="3444"/>
          <ac:spMkLst>
            <pc:docMk/>
            <pc:sldMk cId="4017551314" sldId="315"/>
            <ac:spMk id="2" creationId="{41919BA7-FA64-45AB-A9BB-4C6283FB0A4C}"/>
          </ac:spMkLst>
        </pc:spChg>
        <pc:spChg chg="mod">
          <ac:chgData name="Damian Radzik" userId="9b6437a5cc3fe03b" providerId="LiveId" clId="{58626B1A-BC78-411B-86CC-3AADFBB5D478}" dt="2021-06-12T07:23:10.752" v="3640" actId="20577"/>
          <ac:spMkLst>
            <pc:docMk/>
            <pc:sldMk cId="4017551314" sldId="315"/>
            <ac:spMk id="3" creationId="{7F66F72E-62DF-43D8-A38E-265DFCAB6BA4}"/>
          </ac:spMkLst>
        </pc:spChg>
      </pc:sldChg>
      <pc:sldChg chg="addSp delSp modSp new">
        <pc:chgData name="Damian Radzik" userId="9b6437a5cc3fe03b" providerId="LiveId" clId="{58626B1A-BC78-411B-86CC-3AADFBB5D478}" dt="2021-06-12T07:23:49.237" v="3646" actId="14100"/>
        <pc:sldMkLst>
          <pc:docMk/>
          <pc:sldMk cId="726118957" sldId="316"/>
        </pc:sldMkLst>
        <pc:picChg chg="add del mod">
          <ac:chgData name="Damian Radzik" userId="9b6437a5cc3fe03b" providerId="LiveId" clId="{58626B1A-BC78-411B-86CC-3AADFBB5D478}" dt="2021-06-12T07:23:46.715" v="3645" actId="21"/>
          <ac:picMkLst>
            <pc:docMk/>
            <pc:sldMk cId="726118957" sldId="316"/>
            <ac:picMk id="31746" creationId="{7AD61181-B212-4F7A-B85F-95BD1FE29D44}"/>
          </ac:picMkLst>
        </pc:picChg>
        <pc:picChg chg="add mod">
          <ac:chgData name="Damian Radzik" userId="9b6437a5cc3fe03b" providerId="LiveId" clId="{58626B1A-BC78-411B-86CC-3AADFBB5D478}" dt="2021-06-12T07:23:49.237" v="3646" actId="14100"/>
          <ac:picMkLst>
            <pc:docMk/>
            <pc:sldMk cId="726118957" sldId="316"/>
            <ac:picMk id="31748" creationId="{6B062482-C148-4892-993E-CDF488907DA8}"/>
          </ac:picMkLst>
        </pc:picChg>
      </pc:sldChg>
      <pc:sldChg chg="addSp modSp new">
        <pc:chgData name="Damian Radzik" userId="9b6437a5cc3fe03b" providerId="LiveId" clId="{58626B1A-BC78-411B-86CC-3AADFBB5D478}" dt="2021-06-12T07:24:00.069" v="3652" actId="14100"/>
        <pc:sldMkLst>
          <pc:docMk/>
          <pc:sldMk cId="2574855180" sldId="317"/>
        </pc:sldMkLst>
        <pc:picChg chg="add mod">
          <ac:chgData name="Damian Radzik" userId="9b6437a5cc3fe03b" providerId="LiveId" clId="{58626B1A-BC78-411B-86CC-3AADFBB5D478}" dt="2021-06-12T07:24:00.069" v="3652" actId="14100"/>
          <ac:picMkLst>
            <pc:docMk/>
            <pc:sldMk cId="2574855180" sldId="317"/>
            <ac:picMk id="4" creationId="{857B895B-039D-4898-8799-3F210BA7CC49}"/>
          </ac:picMkLst>
        </pc:picChg>
      </pc:sldChg>
      <pc:sldChg chg="modSp new mod">
        <pc:chgData name="Damian Radzik" userId="9b6437a5cc3fe03b" providerId="LiveId" clId="{58626B1A-BC78-411B-86CC-3AADFBB5D478}" dt="2021-06-12T07:26:13.607" v="3677"/>
        <pc:sldMkLst>
          <pc:docMk/>
          <pc:sldMk cId="873887718" sldId="318"/>
        </pc:sldMkLst>
        <pc:spChg chg="mod">
          <ac:chgData name="Damian Radzik" userId="9b6437a5cc3fe03b" providerId="LiveId" clId="{58626B1A-BC78-411B-86CC-3AADFBB5D478}" dt="2021-06-12T07:25:24.617" v="3676" actId="313"/>
          <ac:spMkLst>
            <pc:docMk/>
            <pc:sldMk cId="873887718" sldId="318"/>
            <ac:spMk id="2" creationId="{324119DF-FA39-4EF9-9171-DD2A00E5DF06}"/>
          </ac:spMkLst>
        </pc:spChg>
        <pc:spChg chg="mod">
          <ac:chgData name="Damian Radzik" userId="9b6437a5cc3fe03b" providerId="LiveId" clId="{58626B1A-BC78-411B-86CC-3AADFBB5D478}" dt="2021-06-12T07:26:13.607" v="3677"/>
          <ac:spMkLst>
            <pc:docMk/>
            <pc:sldMk cId="873887718" sldId="318"/>
            <ac:spMk id="3" creationId="{93151E19-C82B-4FB0-9A0E-343BC36E5F5D}"/>
          </ac:spMkLst>
        </pc:spChg>
      </pc:sldChg>
      <pc:sldChg chg="modSp new mod">
        <pc:chgData name="Damian Radzik" userId="9b6437a5cc3fe03b" providerId="LiveId" clId="{58626B1A-BC78-411B-86CC-3AADFBB5D478}" dt="2021-06-12T07:26:58.414" v="3701"/>
        <pc:sldMkLst>
          <pc:docMk/>
          <pc:sldMk cId="3645637340" sldId="319"/>
        </pc:sldMkLst>
        <pc:spChg chg="mod">
          <ac:chgData name="Damian Radzik" userId="9b6437a5cc3fe03b" providerId="LiveId" clId="{58626B1A-BC78-411B-86CC-3AADFBB5D478}" dt="2021-06-12T07:26:29.102" v="3700" actId="20577"/>
          <ac:spMkLst>
            <pc:docMk/>
            <pc:sldMk cId="3645637340" sldId="319"/>
            <ac:spMk id="2" creationId="{C238FF65-780C-4731-A600-A74C6E267A25}"/>
          </ac:spMkLst>
        </pc:spChg>
        <pc:spChg chg="mod">
          <ac:chgData name="Damian Radzik" userId="9b6437a5cc3fe03b" providerId="LiveId" clId="{58626B1A-BC78-411B-86CC-3AADFBB5D478}" dt="2021-06-12T07:26:58.414" v="3701"/>
          <ac:spMkLst>
            <pc:docMk/>
            <pc:sldMk cId="3645637340" sldId="319"/>
            <ac:spMk id="3" creationId="{6D028E35-A8FA-4125-A73C-8B0876DFA831}"/>
          </ac:spMkLst>
        </pc:spChg>
      </pc:sldChg>
      <pc:sldChg chg="modSp new mod">
        <pc:chgData name="Damian Radzik" userId="9b6437a5cc3fe03b" providerId="LiveId" clId="{58626B1A-BC78-411B-86CC-3AADFBB5D478}" dt="2021-06-12T07:27:29.723" v="3720" actId="20577"/>
        <pc:sldMkLst>
          <pc:docMk/>
          <pc:sldMk cId="2380996996" sldId="320"/>
        </pc:sldMkLst>
        <pc:spChg chg="mod">
          <ac:chgData name="Damian Radzik" userId="9b6437a5cc3fe03b" providerId="LiveId" clId="{58626B1A-BC78-411B-86CC-3AADFBB5D478}" dt="2021-06-12T07:27:20.433" v="3717" actId="20577"/>
          <ac:spMkLst>
            <pc:docMk/>
            <pc:sldMk cId="2380996996" sldId="320"/>
            <ac:spMk id="2" creationId="{8CF8F4D8-56FB-468F-91C2-5E62A2FB9BA4}"/>
          </ac:spMkLst>
        </pc:spChg>
        <pc:spChg chg="mod">
          <ac:chgData name="Damian Radzik" userId="9b6437a5cc3fe03b" providerId="LiveId" clId="{58626B1A-BC78-411B-86CC-3AADFBB5D478}" dt="2021-06-12T07:27:29.723" v="3720" actId="20577"/>
          <ac:spMkLst>
            <pc:docMk/>
            <pc:sldMk cId="2380996996" sldId="320"/>
            <ac:spMk id="3" creationId="{0D6E8767-2085-4D92-B065-EBE0D6ACB034}"/>
          </ac:spMkLst>
        </pc:spChg>
      </pc:sldChg>
      <pc:sldChg chg="modSp new mod">
        <pc:chgData name="Damian Radzik" userId="9b6437a5cc3fe03b" providerId="LiveId" clId="{58626B1A-BC78-411B-86CC-3AADFBB5D478}" dt="2021-06-12T07:28:03.478" v="3740" actId="27636"/>
        <pc:sldMkLst>
          <pc:docMk/>
          <pc:sldMk cId="1327457680" sldId="321"/>
        </pc:sldMkLst>
        <pc:spChg chg="mod">
          <ac:chgData name="Damian Radzik" userId="9b6437a5cc3fe03b" providerId="LiveId" clId="{58626B1A-BC78-411B-86CC-3AADFBB5D478}" dt="2021-06-12T07:28:01.833" v="3738" actId="20577"/>
          <ac:spMkLst>
            <pc:docMk/>
            <pc:sldMk cId="1327457680" sldId="321"/>
            <ac:spMk id="2" creationId="{B9E61652-9E5E-4623-859B-6E54093191A7}"/>
          </ac:spMkLst>
        </pc:spChg>
        <pc:spChg chg="mod">
          <ac:chgData name="Damian Radzik" userId="9b6437a5cc3fe03b" providerId="LiveId" clId="{58626B1A-BC78-411B-86CC-3AADFBB5D478}" dt="2021-06-12T07:28:03.478" v="3740" actId="27636"/>
          <ac:spMkLst>
            <pc:docMk/>
            <pc:sldMk cId="1327457680" sldId="321"/>
            <ac:spMk id="3" creationId="{882D82AD-8EA3-4A5F-8025-974693BBE989}"/>
          </ac:spMkLst>
        </pc:spChg>
      </pc:sldChg>
      <pc:sldChg chg="modSp new mod">
        <pc:chgData name="Damian Radzik" userId="9b6437a5cc3fe03b" providerId="LiveId" clId="{58626B1A-BC78-411B-86CC-3AADFBB5D478}" dt="2021-06-12T07:29:04.787" v="3771" actId="20577"/>
        <pc:sldMkLst>
          <pc:docMk/>
          <pc:sldMk cId="1196218830" sldId="322"/>
        </pc:sldMkLst>
        <pc:spChg chg="mod">
          <ac:chgData name="Damian Radzik" userId="9b6437a5cc3fe03b" providerId="LiveId" clId="{58626B1A-BC78-411B-86CC-3AADFBB5D478}" dt="2021-06-12T07:28:40.949" v="3758" actId="20577"/>
          <ac:spMkLst>
            <pc:docMk/>
            <pc:sldMk cId="1196218830" sldId="322"/>
            <ac:spMk id="2" creationId="{67832528-800A-42A7-8AD1-06BC7B725D7B}"/>
          </ac:spMkLst>
        </pc:spChg>
        <pc:spChg chg="mod">
          <ac:chgData name="Damian Radzik" userId="9b6437a5cc3fe03b" providerId="LiveId" clId="{58626B1A-BC78-411B-86CC-3AADFBB5D478}" dt="2021-06-12T07:29:04.787" v="3771" actId="20577"/>
          <ac:spMkLst>
            <pc:docMk/>
            <pc:sldMk cId="1196218830" sldId="322"/>
            <ac:spMk id="3" creationId="{6CFC4CB6-6EF6-4BC9-92F0-404AC1A5813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3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68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0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44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2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135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45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99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22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05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7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6449A54-3573-40E2-8A13-B7739C5C2312}" type="datetimeFigureOut">
              <a:rPr lang="pl-PL" smtClean="0"/>
              <a:t>12.06.2021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D0CEF2-2DA6-4487-9B44-5542E05ECB2D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3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FD6D6-0389-443D-9643-8E4DCC906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Testy monitorów LCD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F7A810-C2B5-4F83-AF9A-06391B67E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Na przykładzie Samsunga G7 i testów RTINGS</a:t>
            </a:r>
          </a:p>
        </p:txBody>
      </p:sp>
    </p:spTree>
    <p:extLst>
      <p:ext uri="{BB962C8B-B14F-4D97-AF65-F5344CB8AC3E}">
        <p14:creationId xmlns:p14="http://schemas.microsoft.com/office/powerpoint/2010/main" val="293535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D7B58-5CD9-44BC-A020-B9C75941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Poziome kąty widzenia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0CF0B9-3659-470D-989F-70D0398C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Color Washout From Left 32 °</a:t>
            </a:r>
          </a:p>
          <a:p>
            <a:pPr marL="0" indent="0">
              <a:buNone/>
            </a:pPr>
            <a:r>
              <a:rPr lang="en-US" dirty="0"/>
              <a:t>Color Washout From Right 33 °</a:t>
            </a:r>
          </a:p>
          <a:p>
            <a:pPr marL="0" indent="0">
              <a:buNone/>
            </a:pPr>
            <a:r>
              <a:rPr lang="en-US" dirty="0"/>
              <a:t>Color Shift From Left 65 °</a:t>
            </a:r>
          </a:p>
          <a:p>
            <a:pPr marL="0" indent="0">
              <a:buNone/>
            </a:pPr>
            <a:r>
              <a:rPr lang="en-US" dirty="0"/>
              <a:t>Color Shift From Right 65 °</a:t>
            </a:r>
          </a:p>
          <a:p>
            <a:pPr marL="0" indent="0">
              <a:buNone/>
            </a:pPr>
            <a:r>
              <a:rPr lang="en-US" dirty="0"/>
              <a:t>Brightness Loss From Left 32 °</a:t>
            </a:r>
          </a:p>
          <a:p>
            <a:pPr marL="0" indent="0">
              <a:buNone/>
            </a:pPr>
            <a:r>
              <a:rPr lang="en-US" dirty="0"/>
              <a:t>Brightness Loss From Right 33 °</a:t>
            </a:r>
          </a:p>
          <a:p>
            <a:pPr marL="0" indent="0">
              <a:buNone/>
            </a:pPr>
            <a:r>
              <a:rPr lang="en-US" dirty="0"/>
              <a:t>Black Level Raise From Left 17 °</a:t>
            </a:r>
          </a:p>
          <a:p>
            <a:pPr marL="0" indent="0">
              <a:buNone/>
            </a:pPr>
            <a:r>
              <a:rPr lang="en-US" dirty="0"/>
              <a:t>Black Level Raise From Right 17 °</a:t>
            </a:r>
          </a:p>
          <a:p>
            <a:pPr marL="0" indent="0">
              <a:buNone/>
            </a:pPr>
            <a:r>
              <a:rPr lang="en-US" dirty="0"/>
              <a:t>Gamma Shift From Left 14 °</a:t>
            </a:r>
          </a:p>
          <a:p>
            <a:pPr marL="0" indent="0">
              <a:buNone/>
            </a:pPr>
            <a:r>
              <a:rPr lang="en-US" dirty="0"/>
              <a:t>Gamma Shift From Right 13 °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373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BD5CCC-97DB-44A8-867B-89490DF3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amsung Odyssey G7 Horizontal Viewing Angle">
            <a:hlinkClick r:id="" action="ppaction://media"/>
            <a:extLst>
              <a:ext uri="{FF2B5EF4-FFF2-40B4-BE49-F238E27FC236}">
                <a16:creationId xmlns:a16="http://schemas.microsoft.com/office/drawing/2014/main" id="{6626C7C0-DB2C-4A15-B90E-461DB7976B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32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D3E705-1A6E-45E6-BAB8-351F24EC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Pionowe kąty widzenia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582024-CC7F-44CA-A7FB-2742EE997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Color Washout From Below 31 °</a:t>
            </a:r>
          </a:p>
          <a:p>
            <a:pPr marL="0" indent="0">
              <a:buNone/>
            </a:pPr>
            <a:r>
              <a:rPr lang="en-US" dirty="0"/>
              <a:t>Color Washout From Above 31 °</a:t>
            </a:r>
          </a:p>
          <a:p>
            <a:pPr marL="0" indent="0">
              <a:buNone/>
            </a:pPr>
            <a:r>
              <a:rPr lang="en-US" dirty="0"/>
              <a:t>Color Shift From Below 64 °</a:t>
            </a:r>
          </a:p>
          <a:p>
            <a:pPr marL="0" indent="0">
              <a:buNone/>
            </a:pPr>
            <a:r>
              <a:rPr lang="en-US" dirty="0"/>
              <a:t>Color Shift From Above 67 °</a:t>
            </a:r>
          </a:p>
          <a:p>
            <a:pPr marL="0" indent="0">
              <a:buNone/>
            </a:pPr>
            <a:r>
              <a:rPr lang="en-US" dirty="0"/>
              <a:t>Brightness Loss From Below 32 °</a:t>
            </a:r>
          </a:p>
          <a:p>
            <a:pPr marL="0" indent="0">
              <a:buNone/>
            </a:pPr>
            <a:r>
              <a:rPr lang="en-US" dirty="0"/>
              <a:t>Brightness Loss From Above 32 °</a:t>
            </a:r>
          </a:p>
          <a:p>
            <a:pPr marL="0" indent="0">
              <a:buNone/>
            </a:pPr>
            <a:r>
              <a:rPr lang="en-US" dirty="0"/>
              <a:t>Black Level Raise From Below 11 °</a:t>
            </a:r>
          </a:p>
          <a:p>
            <a:pPr marL="0" indent="0">
              <a:buNone/>
            </a:pPr>
            <a:r>
              <a:rPr lang="en-US" dirty="0"/>
              <a:t>Black Level Raise From Above 10 °</a:t>
            </a:r>
          </a:p>
          <a:p>
            <a:pPr marL="0" indent="0">
              <a:buNone/>
            </a:pPr>
            <a:r>
              <a:rPr lang="en-US" dirty="0"/>
              <a:t>Gamma Shift From Below 13 °</a:t>
            </a:r>
          </a:p>
          <a:p>
            <a:pPr marL="0" indent="0">
              <a:buNone/>
            </a:pPr>
            <a:r>
              <a:rPr lang="en-US" dirty="0"/>
              <a:t>Gamma Shift From Above 12 °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846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DA92C5-6121-4B43-9935-6834EB9B9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amsung Odyssey G7 Vertical Viewing Angle">
            <a:hlinkClick r:id="" action="ppaction://media"/>
            <a:extLst>
              <a:ext uri="{FF2B5EF4-FFF2-40B4-BE49-F238E27FC236}">
                <a16:creationId xmlns:a16="http://schemas.microsoft.com/office/drawing/2014/main" id="{E5E0E8F7-E2A6-4C98-931D-389908A349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1113"/>
            <a:ext cx="12172950" cy="6846887"/>
          </a:xfrm>
        </p:spPr>
      </p:pic>
    </p:spTree>
    <p:extLst>
      <p:ext uri="{BB962C8B-B14F-4D97-AF65-F5344CB8AC3E}">
        <p14:creationId xmlns:p14="http://schemas.microsoft.com/office/powerpoint/2010/main" val="286884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B20587-D66A-4C18-9419-627FE7FA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Jednolitość kolorów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2E0C9B-1ACA-436E-B255-A568BF23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Wpływa na odbiór kolorów</a:t>
            </a:r>
          </a:p>
          <a:p>
            <a:pPr marL="0" indent="0">
              <a:buNone/>
            </a:pPr>
            <a:r>
              <a:rPr lang="pl-PL" dirty="0"/>
              <a:t>Najczęściej testowane na kolorze szarym</a:t>
            </a:r>
          </a:p>
        </p:txBody>
      </p:sp>
    </p:spTree>
    <p:extLst>
      <p:ext uri="{BB962C8B-B14F-4D97-AF65-F5344CB8AC3E}">
        <p14:creationId xmlns:p14="http://schemas.microsoft.com/office/powerpoint/2010/main" val="423448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80A1B3-F84E-4080-8F47-D6E95F0E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5E76CF-B1BE-49F4-9A13-6852D2B78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2" y="8364"/>
            <a:ext cx="12228572" cy="68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9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8FE2A8-A51D-44C6-87C0-696A1A45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Jednolitość czarnego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59E790-221D-4939-94B8-8631B8E27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Powiązana z </a:t>
            </a:r>
            <a:r>
              <a:rPr lang="pl-PL" dirty="0" err="1"/>
              <a:t>backlight</a:t>
            </a:r>
            <a:r>
              <a:rPr lang="pl-PL" dirty="0"/>
              <a:t> </a:t>
            </a:r>
            <a:r>
              <a:rPr lang="pl-PL" dirty="0" err="1"/>
              <a:t>bleedingiem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Najczęściej problem mają matryce IPS</a:t>
            </a:r>
          </a:p>
          <a:p>
            <a:pPr marL="0" indent="0">
              <a:buNone/>
            </a:pPr>
            <a:r>
              <a:rPr lang="pl-PL" dirty="0"/>
              <a:t>Najbardziej daje się we znaki w ciemnych pomieszczeniach</a:t>
            </a:r>
          </a:p>
          <a:p>
            <a:pPr marL="0" indent="0">
              <a:buNone/>
            </a:pPr>
            <a:r>
              <a:rPr lang="pl-PL" dirty="0"/>
              <a:t>Mogą pojawić się znaczne różnice nawet pośród różnych partii tego samego modelu</a:t>
            </a:r>
          </a:p>
        </p:txBody>
      </p:sp>
    </p:spTree>
    <p:extLst>
      <p:ext uri="{BB962C8B-B14F-4D97-AF65-F5344CB8AC3E}">
        <p14:creationId xmlns:p14="http://schemas.microsoft.com/office/powerpoint/2010/main" val="377819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FBCD45-DE3C-4CB4-9D2B-00973D32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C00053-BE00-4BE0-9513-467A20EA0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929398-41FE-4C33-A29A-B7F2405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59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18629B-EEA9-4544-858F-5A0F040E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Odwzorowanie kolorów przed kalibracją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8789B0-C01D-4B01-AA14-A27EB4E46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err="1"/>
              <a:t>Luminance</a:t>
            </a:r>
            <a:r>
              <a:rPr lang="pl-PL" dirty="0"/>
              <a:t> 312 cd/m²</a:t>
            </a:r>
          </a:p>
          <a:p>
            <a:pPr marL="0" indent="0">
              <a:buNone/>
            </a:pPr>
            <a:r>
              <a:rPr lang="pl-PL" dirty="0" err="1"/>
              <a:t>Luminance</a:t>
            </a:r>
            <a:r>
              <a:rPr lang="pl-PL" dirty="0"/>
              <a:t> </a:t>
            </a:r>
            <a:r>
              <a:rPr lang="pl-PL" dirty="0" err="1"/>
              <a:t>Settings</a:t>
            </a:r>
            <a:r>
              <a:rPr lang="pl-PL" dirty="0"/>
              <a:t> 100</a:t>
            </a:r>
          </a:p>
          <a:p>
            <a:pPr marL="0" indent="0">
              <a:buNone/>
            </a:pPr>
            <a:r>
              <a:rPr lang="pl-PL" dirty="0" err="1"/>
              <a:t>Contrast</a:t>
            </a:r>
            <a:r>
              <a:rPr lang="pl-PL" dirty="0"/>
              <a:t> </a:t>
            </a:r>
            <a:r>
              <a:rPr lang="pl-PL" dirty="0" err="1"/>
              <a:t>Setting</a:t>
            </a:r>
            <a:r>
              <a:rPr lang="pl-PL" dirty="0"/>
              <a:t> 75</a:t>
            </a:r>
          </a:p>
          <a:p>
            <a:pPr marL="0" indent="0">
              <a:buNone/>
            </a:pPr>
            <a:r>
              <a:rPr lang="pl-PL" dirty="0"/>
              <a:t>RGB Controls 50-50-50</a:t>
            </a:r>
          </a:p>
          <a:p>
            <a:pPr marL="0" indent="0">
              <a:buNone/>
            </a:pPr>
            <a:r>
              <a:rPr lang="pl-PL" dirty="0"/>
              <a:t>Gamma </a:t>
            </a:r>
            <a:r>
              <a:rPr lang="pl-PL" dirty="0" err="1"/>
              <a:t>Setting</a:t>
            </a:r>
            <a:r>
              <a:rPr lang="pl-PL" dirty="0"/>
              <a:t> </a:t>
            </a:r>
            <a:r>
              <a:rPr lang="pl-PL" dirty="0" err="1"/>
              <a:t>Mode</a:t>
            </a:r>
            <a:r>
              <a:rPr lang="pl-PL" dirty="0"/>
              <a:t> 1</a:t>
            </a:r>
          </a:p>
          <a:p>
            <a:pPr marL="0" indent="0">
              <a:buNone/>
            </a:pPr>
            <a:r>
              <a:rPr lang="pl-PL" dirty="0" err="1"/>
              <a:t>Color</a:t>
            </a:r>
            <a:r>
              <a:rPr lang="pl-PL" dirty="0"/>
              <a:t> </a:t>
            </a:r>
            <a:r>
              <a:rPr lang="pl-PL" dirty="0" err="1"/>
              <a:t>Temperature</a:t>
            </a:r>
            <a:r>
              <a:rPr lang="pl-PL" dirty="0"/>
              <a:t> 6236 K</a:t>
            </a:r>
          </a:p>
          <a:p>
            <a:pPr marL="0" indent="0">
              <a:buNone/>
            </a:pPr>
            <a:r>
              <a:rPr lang="pl-PL" dirty="0"/>
              <a:t>White </a:t>
            </a:r>
            <a:r>
              <a:rPr lang="pl-PL" dirty="0" err="1"/>
              <a:t>Balance</a:t>
            </a:r>
            <a:r>
              <a:rPr lang="pl-PL" dirty="0"/>
              <a:t> </a:t>
            </a:r>
            <a:r>
              <a:rPr lang="pl-PL" dirty="0" err="1"/>
              <a:t>dE</a:t>
            </a:r>
            <a:r>
              <a:rPr lang="pl-PL" dirty="0"/>
              <a:t> 2.86</a:t>
            </a:r>
          </a:p>
          <a:p>
            <a:pPr marL="0" indent="0">
              <a:buNone/>
            </a:pPr>
            <a:r>
              <a:rPr lang="pl-PL" dirty="0" err="1"/>
              <a:t>Color</a:t>
            </a:r>
            <a:r>
              <a:rPr lang="pl-PL" dirty="0"/>
              <a:t> </a:t>
            </a:r>
            <a:r>
              <a:rPr lang="pl-PL" dirty="0" err="1"/>
              <a:t>dE</a:t>
            </a:r>
            <a:r>
              <a:rPr lang="pl-PL" dirty="0"/>
              <a:t> 3.08</a:t>
            </a:r>
          </a:p>
          <a:p>
            <a:pPr marL="0" indent="0">
              <a:buNone/>
            </a:pPr>
            <a:r>
              <a:rPr lang="pl-PL" dirty="0"/>
              <a:t>Gamma 2.01</a:t>
            </a:r>
          </a:p>
        </p:txBody>
      </p:sp>
    </p:spTree>
    <p:extLst>
      <p:ext uri="{BB962C8B-B14F-4D97-AF65-F5344CB8AC3E}">
        <p14:creationId xmlns:p14="http://schemas.microsoft.com/office/powerpoint/2010/main" val="99082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A708A-4E08-4BBA-BCEE-3C9EF088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A1774-8266-4CC4-91EB-C881F8E85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2ABE3B-29EE-405E-89F7-1BD74B45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4"/>
            <a:ext cx="12126310" cy="68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5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458295-1AFA-49A3-A77C-5323F71E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Kontrast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8FA9B3-E80E-4337-9639-B020AB89F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Stosunek najjaśniejszego piksela do najciemniejszego</a:t>
            </a:r>
          </a:p>
          <a:p>
            <a:r>
              <a:rPr lang="pl-PL" dirty="0"/>
              <a:t>Im większy tym lepszy</a:t>
            </a:r>
          </a:p>
          <a:p>
            <a:r>
              <a:rPr lang="pl-PL" dirty="0"/>
              <a:t>Dzieli się na statyczny i dynamiczny</a:t>
            </a:r>
          </a:p>
          <a:p>
            <a:r>
              <a:rPr lang="pl-PL" dirty="0"/>
              <a:t>Czasem może się różnić nawet w tych samych modelach</a:t>
            </a:r>
          </a:p>
        </p:txBody>
      </p:sp>
    </p:spTree>
    <p:extLst>
      <p:ext uri="{BB962C8B-B14F-4D97-AF65-F5344CB8AC3E}">
        <p14:creationId xmlns:p14="http://schemas.microsoft.com/office/powerpoint/2010/main" val="1544024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396377-0AAD-448E-A764-181BF764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EFC42B-13B5-4658-82FB-F14295115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7F71414-20E9-4504-B915-473EB35B1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4"/>
            <a:ext cx="12126310" cy="68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0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89B173-F7E4-4C0D-9900-091D20C8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E17D5D-B39D-4193-91D1-A080A20D3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3A23E50-0B79-4926-BB3B-CC830715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3"/>
            <a:ext cx="12192000" cy="69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9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8F291C-A5FF-474A-BBEB-5F4A27D2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Odwzorowanie po kalibracji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07FBB9-9E3C-4FE6-A033-A80BC266D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err="1"/>
              <a:t>Luminance</a:t>
            </a:r>
            <a:r>
              <a:rPr lang="pl-PL" dirty="0"/>
              <a:t> 101 cd/m²</a:t>
            </a:r>
          </a:p>
          <a:p>
            <a:pPr marL="0" indent="0">
              <a:buNone/>
            </a:pPr>
            <a:r>
              <a:rPr lang="pl-PL" dirty="0" err="1"/>
              <a:t>Luminance</a:t>
            </a:r>
            <a:r>
              <a:rPr lang="pl-PL" dirty="0"/>
              <a:t> </a:t>
            </a:r>
            <a:r>
              <a:rPr lang="pl-PL" dirty="0" err="1"/>
              <a:t>Settings</a:t>
            </a:r>
            <a:r>
              <a:rPr lang="pl-PL" dirty="0"/>
              <a:t> 14</a:t>
            </a:r>
          </a:p>
          <a:p>
            <a:pPr marL="0" indent="0">
              <a:buNone/>
            </a:pPr>
            <a:r>
              <a:rPr lang="pl-PL" dirty="0" err="1"/>
              <a:t>Contrast</a:t>
            </a:r>
            <a:r>
              <a:rPr lang="pl-PL" dirty="0"/>
              <a:t> </a:t>
            </a:r>
            <a:r>
              <a:rPr lang="pl-PL" dirty="0" err="1"/>
              <a:t>Setting</a:t>
            </a:r>
            <a:r>
              <a:rPr lang="pl-PL" dirty="0"/>
              <a:t> 75</a:t>
            </a:r>
          </a:p>
          <a:p>
            <a:pPr marL="0" indent="0">
              <a:buNone/>
            </a:pPr>
            <a:r>
              <a:rPr lang="pl-PL" dirty="0"/>
              <a:t>RGB Controls 43-46-50</a:t>
            </a:r>
          </a:p>
          <a:p>
            <a:pPr marL="0" indent="0">
              <a:buNone/>
            </a:pPr>
            <a:r>
              <a:rPr lang="pl-PL" dirty="0"/>
              <a:t>Gamma </a:t>
            </a:r>
            <a:r>
              <a:rPr lang="pl-PL" dirty="0" err="1"/>
              <a:t>Setting</a:t>
            </a:r>
            <a:r>
              <a:rPr lang="pl-PL" dirty="0"/>
              <a:t> </a:t>
            </a:r>
            <a:r>
              <a:rPr lang="pl-PL" dirty="0" err="1"/>
              <a:t>Mode</a:t>
            </a:r>
            <a:r>
              <a:rPr lang="pl-PL" dirty="0"/>
              <a:t> 1</a:t>
            </a:r>
          </a:p>
          <a:p>
            <a:pPr marL="0" indent="0">
              <a:buNone/>
            </a:pPr>
            <a:r>
              <a:rPr lang="pl-PL" dirty="0" err="1"/>
              <a:t>Color</a:t>
            </a:r>
            <a:r>
              <a:rPr lang="pl-PL" dirty="0"/>
              <a:t> </a:t>
            </a:r>
            <a:r>
              <a:rPr lang="pl-PL" dirty="0" err="1"/>
              <a:t>Temperature</a:t>
            </a:r>
            <a:r>
              <a:rPr lang="pl-PL" dirty="0"/>
              <a:t> 6431 K</a:t>
            </a:r>
          </a:p>
          <a:p>
            <a:pPr marL="0" indent="0">
              <a:buNone/>
            </a:pPr>
            <a:r>
              <a:rPr lang="pl-PL" dirty="0"/>
              <a:t>White </a:t>
            </a:r>
            <a:r>
              <a:rPr lang="pl-PL" dirty="0" err="1"/>
              <a:t>Balance</a:t>
            </a:r>
            <a:r>
              <a:rPr lang="pl-PL" dirty="0"/>
              <a:t> </a:t>
            </a:r>
            <a:r>
              <a:rPr lang="pl-PL" dirty="0" err="1"/>
              <a:t>dE</a:t>
            </a:r>
            <a:r>
              <a:rPr lang="pl-PL" dirty="0"/>
              <a:t> 0.60</a:t>
            </a:r>
          </a:p>
          <a:p>
            <a:pPr marL="0" indent="0">
              <a:buNone/>
            </a:pPr>
            <a:r>
              <a:rPr lang="pl-PL" dirty="0" err="1"/>
              <a:t>Color</a:t>
            </a:r>
            <a:r>
              <a:rPr lang="pl-PL" dirty="0"/>
              <a:t> </a:t>
            </a:r>
            <a:r>
              <a:rPr lang="pl-PL" dirty="0" err="1"/>
              <a:t>dE</a:t>
            </a:r>
            <a:r>
              <a:rPr lang="pl-PL" dirty="0"/>
              <a:t> 0.75</a:t>
            </a:r>
          </a:p>
          <a:p>
            <a:pPr marL="0" indent="0">
              <a:buNone/>
            </a:pPr>
            <a:r>
              <a:rPr lang="pl-PL" dirty="0"/>
              <a:t>Gamma 2.19</a:t>
            </a:r>
          </a:p>
        </p:txBody>
      </p:sp>
    </p:spTree>
    <p:extLst>
      <p:ext uri="{BB962C8B-B14F-4D97-AF65-F5344CB8AC3E}">
        <p14:creationId xmlns:p14="http://schemas.microsoft.com/office/powerpoint/2010/main" val="1221485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E27316-52B1-4E53-9FDD-8CB3D035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62DCC5-0C4E-4B8D-9C87-15644DE68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1555425-5B88-410A-ABBA-7E481A94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4"/>
            <a:ext cx="12126310" cy="68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57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E9BC25-EC6D-4BCB-A223-D6491420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006F76-5280-4209-9DF8-2629DF766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FFFFED3-BEF0-4732-A05C-99ADB43C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4"/>
            <a:ext cx="12126310" cy="68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54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57AE5-6DD6-4ED1-B69A-98FE0860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581D04-A3BA-4644-9018-5E8322C1C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64BDF50-E0F6-46A0-98C1-06AE9BA4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54"/>
            <a:ext cx="12126310" cy="68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3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18C2A4-CABF-404F-85A6-572320E1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Gamma kolorów SDR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3B81AB-8C7B-48D7-86BD-52C293F7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Paleta kolorów jaką może wyświetlić monitor</a:t>
            </a:r>
          </a:p>
          <a:p>
            <a:pPr marL="0" indent="0">
              <a:buNone/>
            </a:pPr>
            <a:r>
              <a:rPr lang="pl-PL" dirty="0"/>
              <a:t>Im więcej tym lepiej</a:t>
            </a:r>
          </a:p>
        </p:txBody>
      </p:sp>
    </p:spTree>
    <p:extLst>
      <p:ext uri="{BB962C8B-B14F-4D97-AF65-F5344CB8AC3E}">
        <p14:creationId xmlns:p14="http://schemas.microsoft.com/office/powerpoint/2010/main" val="3949300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BDE8C2-161D-422A-B3FB-B937CAAB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CD2BC9-2EEC-4E15-9CB1-8B0CA377D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B7F3477-9DE4-4BF2-B799-3DFD98C1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14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D5C65F-7377-4E37-8F50-0942CD99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CB04F7-78BC-41E4-B8D4-814A77317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Samsung Odyssey G7 LC32G75T Color Gamut ARGB Picture">
            <a:extLst>
              <a:ext uri="{FF2B5EF4-FFF2-40B4-BE49-F238E27FC236}">
                <a16:creationId xmlns:a16="http://schemas.microsoft.com/office/drawing/2014/main" id="{71D07C04-D655-44FB-9573-4E296C80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0"/>
            <a:ext cx="12189070" cy="685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7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71F855-1EC1-4D94-985A-A91A8CA9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Objętość kolorów SDR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FA8482-A6A2-4C2B-94CC-41E884564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Ile przestrzeni barwowej monitor może wyświetlić na poszczególnych poziomach jasności</a:t>
            </a:r>
          </a:p>
          <a:p>
            <a:pPr marL="0" indent="0">
              <a:buNone/>
            </a:pPr>
            <a:r>
              <a:rPr lang="pl-PL" dirty="0"/>
              <a:t>Im więcej tym lepiej</a:t>
            </a:r>
          </a:p>
          <a:p>
            <a:pPr marL="0" indent="0">
              <a:buNone/>
            </a:pPr>
            <a:r>
              <a:rPr lang="pl-PL" dirty="0"/>
              <a:t>Wartość podawana w procentach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13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374CD-5A27-415F-A3F4-09A020D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B8655F-8B73-4B0D-B867-9179D8AA70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04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DF618-5B0A-4827-9749-44472F77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8373E6-C559-4B57-928F-9948FA48E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3F66749-A250-4AB8-81EC-A861B7E72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49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6FC1D0-709A-43DC-AE35-C7FD97A2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9F49CE-9759-4B68-A8E2-370EBB53D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E4C32E5-A4E8-49E6-B1F9-6AAAA448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44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C35A0D-9A5B-4CDF-A61C-EC25AF67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Gamma kolorów HDR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C91-E1CE-4112-BCC9-A7B6E1CFB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Im więcej tym lepiej</a:t>
            </a:r>
          </a:p>
          <a:p>
            <a:pPr marL="0" indent="0">
              <a:buNone/>
            </a:pPr>
            <a:r>
              <a:rPr lang="pl-PL" dirty="0"/>
              <a:t>Zastosowania profesjonalne</a:t>
            </a:r>
          </a:p>
        </p:txBody>
      </p:sp>
    </p:spTree>
    <p:extLst>
      <p:ext uri="{BB962C8B-B14F-4D97-AF65-F5344CB8AC3E}">
        <p14:creationId xmlns:p14="http://schemas.microsoft.com/office/powerpoint/2010/main" val="778632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A42CC7-D153-41F7-9D58-2C229864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FEEA9-E9E0-4147-8DE5-6F77F690C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FF7D9A4-FCF6-4BC3-8307-7728D9D7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1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BE87E8-590D-4C10-8936-53DF2C7A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83BC14-49B0-4AF8-98E3-C015FBE14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D538F6F-9A9A-4B1D-8D91-3823D35D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86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86B5A-DB7D-4D5E-837A-10EB5058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Objętość kolorów HDR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D386DE-6543-4A5E-9D21-3E66B8DBB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Podobnie jak SDR tylko dla zastosowań profesjonalnych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0038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5EC905-9282-4DF5-A59C-5D86BF6B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34CB4D-09AC-44C8-B718-D89B85F2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0669A246-22AE-426C-9B6E-E9666D88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22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E1BF2-077E-4F16-9736-1D82313FF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65316B-72D8-4960-83FF-8CB939D9F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B7F071A-B16A-4D6F-953C-C7085519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8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EC9C3-3D00-4A6C-8A0E-7E4571BA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Retencja obrazu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C06C2F-0E54-40C6-AEDD-6C8C02B2D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jakim stopniu statyczny obraz pozostaje na ekranie monitora po określonym czasie.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en-US" dirty="0"/>
              <a:t>IR After 0 Min Recovery 0.00 %</a:t>
            </a:r>
          </a:p>
          <a:p>
            <a:pPr marL="0" indent="0">
              <a:buNone/>
            </a:pPr>
            <a:r>
              <a:rPr lang="en-US" dirty="0"/>
              <a:t>IR After 2 Min Recovery 0.00 %</a:t>
            </a:r>
          </a:p>
          <a:p>
            <a:pPr marL="0" indent="0">
              <a:buNone/>
            </a:pPr>
            <a:r>
              <a:rPr lang="en-US" dirty="0"/>
              <a:t>IR After 4 Min Recovery 0.00 %</a:t>
            </a:r>
          </a:p>
          <a:p>
            <a:pPr marL="0" indent="0">
              <a:buNone/>
            </a:pPr>
            <a:r>
              <a:rPr lang="en-US" dirty="0"/>
              <a:t>IR After 6 Min Recovery 0.00 %</a:t>
            </a:r>
          </a:p>
          <a:p>
            <a:pPr marL="0" indent="0">
              <a:buNone/>
            </a:pPr>
            <a:r>
              <a:rPr lang="en-US" dirty="0"/>
              <a:t>IR After 8 Min Recovery 0.00 %</a:t>
            </a:r>
          </a:p>
          <a:p>
            <a:pPr marL="0" indent="0">
              <a:buNone/>
            </a:pPr>
            <a:r>
              <a:rPr lang="en-US" dirty="0"/>
              <a:t>IR After 10 Min Recovery 0.00 %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0361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D55C4-0827-4320-895E-1A09ABB1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4FADDC-8444-4FD3-ACB3-BFBFB0A3A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96293FB4-ABC7-49B0-9B08-1B58C46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5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51261F-BD4D-460A-BDCB-D347FBF2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dimming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12D278-87FB-47A9-BA2D-4366FF7D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Zdolność matrycy do lokalnego obniżania jasności</a:t>
            </a:r>
          </a:p>
          <a:p>
            <a:r>
              <a:rPr lang="pl-PL" dirty="0"/>
              <a:t>Wymaga zaawansowanego sterowania diodami</a:t>
            </a:r>
          </a:p>
          <a:p>
            <a:r>
              <a:rPr lang="pl-PL" dirty="0"/>
              <a:t>W monitorach praktycznie nie istnieje</a:t>
            </a:r>
          </a:p>
          <a:p>
            <a:r>
              <a:rPr lang="pl-PL" dirty="0"/>
              <a:t>Dzieli się na wiele odmian</a:t>
            </a:r>
          </a:p>
        </p:txBody>
      </p:sp>
    </p:spTree>
    <p:extLst>
      <p:ext uri="{BB962C8B-B14F-4D97-AF65-F5344CB8AC3E}">
        <p14:creationId xmlns:p14="http://schemas.microsoft.com/office/powerpoint/2010/main" val="3208327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540895-7D67-4798-9668-CE5DB19A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A38CE2-F2BF-4F35-B8F6-B51D11979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Płynność przechodzenia pomiędzy kolorami</a:t>
            </a:r>
          </a:p>
          <a:p>
            <a:pPr marL="0" indent="0">
              <a:buNone/>
            </a:pPr>
            <a:r>
              <a:rPr lang="pl-PL" dirty="0"/>
              <a:t>Zależy od ilości bitów na kolor (od 6 do 12)</a:t>
            </a:r>
          </a:p>
          <a:p>
            <a:pPr marL="0" indent="0">
              <a:buNone/>
            </a:pPr>
            <a:r>
              <a:rPr lang="pl-PL" dirty="0"/>
              <a:t>Im więcej tym lepiej</a:t>
            </a:r>
          </a:p>
        </p:txBody>
      </p:sp>
    </p:spTree>
    <p:extLst>
      <p:ext uri="{BB962C8B-B14F-4D97-AF65-F5344CB8AC3E}">
        <p14:creationId xmlns:p14="http://schemas.microsoft.com/office/powerpoint/2010/main" val="3051655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10E9A0-C202-4C2B-856E-4D9072E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8BCB59-2EF6-4C37-BD79-7178907D8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29AD067-E58F-42C8-8914-DC63E0FE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07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B00CB-8401-43A7-8574-40F9A3BF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Spad kolorów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FF32-38C9-4B1C-BB0B-B61890A6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Jak bardzo kolor z jednego obszaru ekranu wpływa na kolor w innym obszarze ekranu.</a:t>
            </a:r>
          </a:p>
          <a:p>
            <a:pPr marL="0" indent="0">
              <a:buNone/>
            </a:pPr>
            <a:r>
              <a:rPr lang="pl-PL" dirty="0"/>
              <a:t>Dzieli się na poziomy i pionowy</a:t>
            </a:r>
          </a:p>
          <a:p>
            <a:pPr marL="0" indent="0">
              <a:buNone/>
            </a:pPr>
            <a:r>
              <a:rPr lang="pl-PL" dirty="0"/>
              <a:t>Im mniej tym lepiej</a:t>
            </a:r>
          </a:p>
          <a:p>
            <a:pPr marL="0" indent="0">
              <a:buNone/>
            </a:pPr>
            <a:r>
              <a:rPr lang="pl-PL" dirty="0"/>
              <a:t>Podawany w procentach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es-ES" dirty="0"/>
              <a:t>Pixel Row Error 0.001 %</a:t>
            </a:r>
          </a:p>
          <a:p>
            <a:pPr marL="0" indent="0">
              <a:buNone/>
            </a:pPr>
            <a:r>
              <a:rPr lang="es-ES" dirty="0"/>
              <a:t>Pixel Column Error 0.001 %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2340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F29E6-D0EC-4ADD-8F58-2174A3ED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617A2D-5D3D-4325-BAC6-DC8F31070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4F5DFD2B-3799-406A-8D91-0CA746F6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45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71EA76-3F5C-4AB7-AC76-F3D369B3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EA176B-2929-49FD-BA80-D8156011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D4C7E77-C5BD-4C63-B939-8B153C04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311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53663F-9CBA-48B5-A0DC-E191964C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Odbicia od matrycy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1E274F-6642-41ED-9044-65B8C2EAF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Zależą od powierzchni matrycy (matowa, satynowa, błyszcząca)</a:t>
            </a:r>
          </a:p>
          <a:p>
            <a:pPr marL="0" indent="0">
              <a:buNone/>
            </a:pPr>
            <a:r>
              <a:rPr lang="pl-PL" dirty="0"/>
              <a:t>Każda ma zalety i wady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1425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9BB8E-6864-4071-AF66-65633073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860652-E98B-4F3D-814E-5395A8EBB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6A37BA7-0B2A-44E1-84B7-5AECC0A1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43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DF251F-84B1-4743-8936-C7C0B089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CB8E57-B925-47E5-BD53-BC521070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F910F84-F8FD-4A42-940E-AEA6465E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6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7311FB-7134-47BE-AC40-4A8F9E62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Czytelność czcionki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2BCBAE-B838-4579-85AC-0664762A0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Zależy od układu pikseli</a:t>
            </a:r>
          </a:p>
          <a:p>
            <a:pPr marL="0" indent="0">
              <a:buNone/>
            </a:pPr>
            <a:r>
              <a:rPr lang="pl-PL" dirty="0"/>
              <a:t>Dzięki ClearType nie ma tak dużego znaczenia</a:t>
            </a:r>
          </a:p>
          <a:p>
            <a:pPr marL="0" indent="0">
              <a:buNone/>
            </a:pPr>
            <a:r>
              <a:rPr lang="pl-PL" dirty="0"/>
              <a:t>W większości wypadków różnicy nie widać gołym okiem </a:t>
            </a:r>
          </a:p>
        </p:txBody>
      </p:sp>
    </p:spTree>
    <p:extLst>
      <p:ext uri="{BB962C8B-B14F-4D97-AF65-F5344CB8AC3E}">
        <p14:creationId xmlns:p14="http://schemas.microsoft.com/office/powerpoint/2010/main" val="3309363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66B984-0EEB-421E-9785-C843E904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62C226-0748-4B15-9741-83F00FDE2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7BECCB8-D736-499F-A7A8-17EE2B03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14E9FF37-8BE7-46F8-A8ED-83FE1B05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0" y="3219325"/>
            <a:ext cx="6328229" cy="35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41471EA4-EFD3-4740-9EB3-4184497E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3422650"/>
            <a:ext cx="5543814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7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01C1E5-A16D-49AD-ACE5-CE353D48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amsung Odyssey G7 Local Dimming">
            <a:hlinkClick r:id="" action="ppaction://media"/>
            <a:extLst>
              <a:ext uri="{FF2B5EF4-FFF2-40B4-BE49-F238E27FC236}">
                <a16:creationId xmlns:a16="http://schemas.microsoft.com/office/drawing/2014/main" id="{EDB4E01B-DB55-4A76-9B10-9866F84136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83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C97DCC-E458-4C9A-8BD8-C295EAD6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Czas reakcji piksela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534B81-AC9E-4478-9FB2-B9CB3E079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Ma znaczenie w grach</a:t>
            </a:r>
          </a:p>
          <a:p>
            <a:pPr marL="0" indent="0">
              <a:buNone/>
            </a:pPr>
            <a:r>
              <a:rPr lang="pl-PL" dirty="0"/>
              <a:t>Im mniej tym lepiej</a:t>
            </a:r>
          </a:p>
          <a:p>
            <a:pPr marL="0" indent="0">
              <a:buNone/>
            </a:pPr>
            <a:r>
              <a:rPr lang="pl-PL" dirty="0"/>
              <a:t>Czas mierzy się na każdym kolorze</a:t>
            </a:r>
          </a:p>
          <a:p>
            <a:pPr marL="0" indent="0">
              <a:buNone/>
            </a:pPr>
            <a:r>
              <a:rPr lang="pl-PL" dirty="0"/>
              <a:t>Czasem jest zmniejszany przez odpowiednie sztuczki programowe (najczęściej w monitorach dla graczy funkcja </a:t>
            </a:r>
            <a:r>
              <a:rPr lang="pl-PL" dirty="0" err="1"/>
              <a:t>Overdrive</a:t>
            </a:r>
            <a:r>
              <a:rPr lang="pl-PL" dirty="0"/>
              <a:t>)</a:t>
            </a:r>
          </a:p>
          <a:p>
            <a:pPr marL="0" indent="0">
              <a:buNone/>
            </a:pPr>
            <a:r>
              <a:rPr lang="pl-PL" dirty="0"/>
              <a:t>Połączony z pełnym czasem reakcji</a:t>
            </a:r>
          </a:p>
          <a:p>
            <a:pPr marL="0" indent="0">
              <a:buNone/>
            </a:pPr>
            <a:r>
              <a:rPr lang="pl-PL" dirty="0"/>
              <a:t>Czasem bada się też dla 60Hz a nie tylko dla najwyższej wartości </a:t>
            </a:r>
            <a:r>
              <a:rPr lang="pl-PL" dirty="0" err="1"/>
              <a:t>odświerzania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9098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36434-1313-476A-8F92-9F53DFDF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Wartości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A9D1AD-6846-47CF-A130-3532E446E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Best </a:t>
            </a:r>
            <a:r>
              <a:rPr lang="pl-PL" dirty="0" err="1"/>
              <a:t>Overdrive</a:t>
            </a:r>
            <a:r>
              <a:rPr lang="pl-PL" dirty="0"/>
              <a:t> </a:t>
            </a:r>
            <a:r>
              <a:rPr lang="pl-PL" dirty="0" err="1"/>
              <a:t>Setting</a:t>
            </a:r>
            <a:r>
              <a:rPr lang="pl-PL" dirty="0"/>
              <a:t> </a:t>
            </a:r>
            <a:r>
              <a:rPr lang="pl-PL" dirty="0" err="1"/>
              <a:t>Faster</a:t>
            </a:r>
            <a:endParaRPr lang="pl-PL" dirty="0"/>
          </a:p>
          <a:p>
            <a:r>
              <a:rPr lang="pl-PL" dirty="0"/>
              <a:t>Rise / Fall Time 2.8 ms</a:t>
            </a:r>
          </a:p>
          <a:p>
            <a:r>
              <a:rPr lang="pl-PL" dirty="0"/>
              <a:t>Total </a:t>
            </a:r>
            <a:r>
              <a:rPr lang="pl-PL" dirty="0" err="1"/>
              <a:t>Response</a:t>
            </a:r>
            <a:r>
              <a:rPr lang="pl-PL" dirty="0"/>
              <a:t> Time 7.0 ms</a:t>
            </a:r>
          </a:p>
          <a:p>
            <a:r>
              <a:rPr lang="pl-PL" dirty="0" err="1"/>
              <a:t>Overshoot</a:t>
            </a:r>
            <a:r>
              <a:rPr lang="pl-PL" dirty="0"/>
              <a:t> Error 5.5 %</a:t>
            </a:r>
          </a:p>
          <a:p>
            <a:r>
              <a:rPr lang="pl-PL" dirty="0"/>
              <a:t>Dark Rise / Fall Time 5.7 ms</a:t>
            </a:r>
          </a:p>
          <a:p>
            <a:r>
              <a:rPr lang="pl-PL" dirty="0"/>
              <a:t>Dark Total </a:t>
            </a:r>
            <a:r>
              <a:rPr lang="pl-PL" dirty="0" err="1"/>
              <a:t>Response</a:t>
            </a:r>
            <a:r>
              <a:rPr lang="pl-PL" dirty="0"/>
              <a:t> Time 11.5 ms</a:t>
            </a:r>
          </a:p>
          <a:p>
            <a:r>
              <a:rPr lang="pl-PL" dirty="0"/>
              <a:t>Dark </a:t>
            </a:r>
            <a:r>
              <a:rPr lang="pl-PL" dirty="0" err="1"/>
              <a:t>Overshoot</a:t>
            </a:r>
            <a:r>
              <a:rPr lang="pl-PL" dirty="0"/>
              <a:t> Error 3.0 %</a:t>
            </a:r>
          </a:p>
        </p:txBody>
      </p:sp>
    </p:spTree>
    <p:extLst>
      <p:ext uri="{BB962C8B-B14F-4D97-AF65-F5344CB8AC3E}">
        <p14:creationId xmlns:p14="http://schemas.microsoft.com/office/powerpoint/2010/main" val="160732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B819D-61BC-4D99-9FE9-D3A5294E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2A95D-7168-49C1-A5A3-AD9C9FCFB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748BF64-6B5B-4F82-A160-E1F5BB96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285219"/>
            <a:ext cx="7341629" cy="745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31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45CF2-8169-42F9-8325-918BCEE1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Overdrive</a:t>
            </a:r>
            <a:r>
              <a:rPr lang="pl-PL" dirty="0"/>
              <a:t> różnice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8FCE60-E751-40D9-AB3D-81044376C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Monitory mają różne opcje</a:t>
            </a:r>
          </a:p>
          <a:p>
            <a:r>
              <a:rPr lang="pl-PL" dirty="0"/>
              <a:t>Włączanie najwyższego prze taktowania zawsze daje </a:t>
            </a:r>
            <a:r>
              <a:rPr lang="pl-PL" dirty="0" err="1"/>
              <a:t>overschoot</a:t>
            </a:r>
            <a:endParaRPr lang="pl-PL" dirty="0"/>
          </a:p>
          <a:p>
            <a:r>
              <a:rPr lang="pl-PL" dirty="0"/>
              <a:t>Należy znaleźć złoty środek</a:t>
            </a:r>
          </a:p>
        </p:txBody>
      </p:sp>
    </p:spTree>
    <p:extLst>
      <p:ext uri="{BB962C8B-B14F-4D97-AF65-F5344CB8AC3E}">
        <p14:creationId xmlns:p14="http://schemas.microsoft.com/office/powerpoint/2010/main" val="2489127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E2AEDE-7F9F-4959-BCB0-5AFAD80B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FBFE66-CAE7-4F86-8B77-CB7776D2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61D8DA18-FFBC-4390-A758-0EB3376D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18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E8EBC7-5C3E-427A-A22B-EBEC3162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6A19D5-81DA-47F2-BA1A-4D575E8BE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2404AB0-E513-4723-A5CC-4F3835AA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B3E990-14F5-4929-AAF5-56FB544D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C2AF14-0445-4C21-B97A-439842A9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999B0E3-1795-47E9-AEA1-E3DE3817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73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937258-57B8-4020-9ECA-8BEA3483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Migotanie obrazu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2D1487-C2D7-4710-8185-BACAC34F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Zależy od zastosowanego podświetlania</a:t>
            </a:r>
          </a:p>
          <a:p>
            <a:r>
              <a:rPr lang="pl-PL" dirty="0"/>
              <a:t>Może pojawić się przy niskich wartościach podświetlania</a:t>
            </a:r>
          </a:p>
          <a:p>
            <a:r>
              <a:rPr lang="pl-PL" dirty="0"/>
              <a:t>W nowych monitorach raczej nie występuje</a:t>
            </a:r>
          </a:p>
          <a:p>
            <a:r>
              <a:rPr lang="pl-PL" dirty="0"/>
              <a:t>W monitorach niemigających jest znaczek </a:t>
            </a:r>
            <a:r>
              <a:rPr lang="pl-PL" dirty="0" err="1"/>
              <a:t>FlickerFree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4573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B708C-95DC-4AE1-AB44-95E3E449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E3D1A2-86F3-4293-96B7-741B121DA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9BE09824-8743-4A6C-A088-E81570C3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083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26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4601E0-D7D8-4E6C-BD2F-5B38B750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3D24DE-2F2A-4DBC-A5A8-F631BF923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A857DF70-4EA0-407E-B9E0-E58EDB22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083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1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58E036-5A34-44F9-8DFF-DF00774E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Jasność SDR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17B76B-B175-45A9-A1C6-776B1F010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Im więcej tym lepiej</a:t>
            </a:r>
          </a:p>
          <a:p>
            <a:r>
              <a:rPr lang="pl-PL" dirty="0"/>
              <a:t>Określa czy monitor może być używany w jasnych pomieszczeniach</a:t>
            </a:r>
          </a:p>
          <a:p>
            <a:r>
              <a:rPr lang="pl-PL" dirty="0"/>
              <a:t>Jego najniższa wartość przydaje się gdy siedzimy po ciemku</a:t>
            </a:r>
          </a:p>
        </p:txBody>
      </p:sp>
    </p:spTree>
    <p:extLst>
      <p:ext uri="{BB962C8B-B14F-4D97-AF65-F5344CB8AC3E}">
        <p14:creationId xmlns:p14="http://schemas.microsoft.com/office/powerpoint/2010/main" val="2775242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19BA7-FA64-45AB-A9BB-4C6283FB0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Black </a:t>
            </a:r>
            <a:r>
              <a:rPr lang="pl-PL" dirty="0" err="1"/>
              <a:t>Frame</a:t>
            </a:r>
            <a:r>
              <a:rPr lang="pl-PL" dirty="0"/>
              <a:t> </a:t>
            </a:r>
            <a:r>
              <a:rPr lang="pl-PL" dirty="0" err="1"/>
              <a:t>Insertion</a:t>
            </a:r>
            <a:r>
              <a:rPr lang="pl-PL" dirty="0"/>
              <a:t> (BFI)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66F72E-62DF-43D8-A38E-265DFCAB6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Ma znaczenie w grach</a:t>
            </a:r>
          </a:p>
          <a:p>
            <a:r>
              <a:rPr lang="pl-PL" dirty="0"/>
              <a:t>Wyłączanie ekranu pomiędzy ramkami</a:t>
            </a:r>
          </a:p>
          <a:p>
            <a:r>
              <a:rPr lang="pl-PL" dirty="0"/>
              <a:t>Powoduje lepszy czas reakcji piksela </a:t>
            </a:r>
          </a:p>
          <a:p>
            <a:r>
              <a:rPr lang="pl-PL" dirty="0"/>
              <a:t>Wadą jest spadek jasności</a:t>
            </a:r>
          </a:p>
          <a:p>
            <a:r>
              <a:rPr lang="pl-PL" dirty="0"/>
              <a:t>Zawsze ma jakiś zakres działania (np.: 60Hz do 160 </a:t>
            </a:r>
            <a:r>
              <a:rPr lang="pl-PL" dirty="0" err="1"/>
              <a:t>Hz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7551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41F089-79E9-4CBD-AB09-777A4206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5EFFF4-EB3A-4F8C-BB89-7CF772D2B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6B062482-C148-4892-993E-CDF48890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18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10D3DA-462C-4C2E-81FD-B43A39EC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3D84B7-288F-41F6-B097-255634320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7B895B-039D-4898-8799-3F210BA7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5" y="783771"/>
            <a:ext cx="12203905" cy="54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551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4119DF-FA39-4EF9-9171-DD2A00E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Odświeżanie Parametry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151E19-C82B-4FB0-9A0E-343BC36E5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Native 240 </a:t>
            </a:r>
            <a:r>
              <a:rPr lang="pl-PL" dirty="0" err="1"/>
              <a:t>Hz</a:t>
            </a:r>
            <a:endParaRPr lang="pl-PL" dirty="0"/>
          </a:p>
          <a:p>
            <a:r>
              <a:rPr lang="pl-PL" dirty="0"/>
              <a:t>Max </a:t>
            </a:r>
            <a:r>
              <a:rPr lang="pl-PL" dirty="0" err="1"/>
              <a:t>Refresh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240 </a:t>
            </a:r>
            <a:r>
              <a:rPr lang="pl-PL" dirty="0" err="1"/>
              <a:t>Hz</a:t>
            </a:r>
            <a:endParaRPr lang="pl-PL" dirty="0"/>
          </a:p>
          <a:p>
            <a:r>
              <a:rPr lang="pl-PL" dirty="0" err="1"/>
              <a:t>Variable</a:t>
            </a:r>
            <a:r>
              <a:rPr lang="pl-PL" dirty="0"/>
              <a:t> </a:t>
            </a:r>
            <a:r>
              <a:rPr lang="pl-PL" dirty="0" err="1"/>
              <a:t>Refresh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</a:t>
            </a:r>
            <a:r>
              <a:rPr lang="pl-PL" dirty="0" err="1"/>
              <a:t>Yes</a:t>
            </a:r>
            <a:endParaRPr lang="pl-PL" dirty="0"/>
          </a:p>
          <a:p>
            <a:r>
              <a:rPr lang="pl-PL" dirty="0" err="1"/>
              <a:t>FreeSync</a:t>
            </a:r>
            <a:r>
              <a:rPr lang="pl-PL" dirty="0"/>
              <a:t> </a:t>
            </a:r>
            <a:r>
              <a:rPr lang="pl-PL" dirty="0" err="1"/>
              <a:t>Yes</a:t>
            </a:r>
            <a:endParaRPr lang="pl-PL" dirty="0"/>
          </a:p>
          <a:p>
            <a:r>
              <a:rPr lang="pl-PL" dirty="0"/>
              <a:t>G-SYNC Compatible (NVIDIA </a:t>
            </a:r>
            <a:r>
              <a:rPr lang="pl-PL" dirty="0" err="1"/>
              <a:t>Certified</a:t>
            </a:r>
            <a:r>
              <a:rPr lang="pl-PL" dirty="0"/>
              <a:t>)</a:t>
            </a:r>
          </a:p>
          <a:p>
            <a:r>
              <a:rPr lang="pl-PL" dirty="0"/>
              <a:t>VRR Maximum 240 </a:t>
            </a:r>
            <a:r>
              <a:rPr lang="pl-PL" dirty="0" err="1"/>
              <a:t>Hz</a:t>
            </a:r>
            <a:endParaRPr lang="pl-PL" dirty="0"/>
          </a:p>
          <a:p>
            <a:r>
              <a:rPr lang="pl-PL" dirty="0"/>
              <a:t>VRR Minimum &lt; 20 </a:t>
            </a:r>
            <a:r>
              <a:rPr lang="pl-PL" dirty="0" err="1"/>
              <a:t>Hz</a:t>
            </a:r>
            <a:endParaRPr lang="pl-PL" dirty="0"/>
          </a:p>
          <a:p>
            <a:r>
              <a:rPr lang="pl-PL" dirty="0"/>
              <a:t>VRR </a:t>
            </a:r>
            <a:r>
              <a:rPr lang="pl-PL" dirty="0" err="1"/>
              <a:t>Supported</a:t>
            </a:r>
            <a:r>
              <a:rPr lang="pl-PL" dirty="0"/>
              <a:t> </a:t>
            </a:r>
            <a:r>
              <a:rPr lang="pl-PL" dirty="0" err="1"/>
              <a:t>Connectors</a:t>
            </a:r>
            <a:r>
              <a:rPr lang="pl-PL" dirty="0"/>
              <a:t> </a:t>
            </a:r>
            <a:r>
              <a:rPr lang="pl-PL" dirty="0" err="1"/>
              <a:t>DisplayPort</a:t>
            </a:r>
            <a:r>
              <a:rPr lang="pl-PL" dirty="0"/>
              <a:t>, HDMI</a:t>
            </a:r>
          </a:p>
        </p:txBody>
      </p:sp>
    </p:spTree>
    <p:extLst>
      <p:ext uri="{BB962C8B-B14F-4D97-AF65-F5344CB8AC3E}">
        <p14:creationId xmlns:p14="http://schemas.microsoft.com/office/powerpoint/2010/main" val="873887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38FF65-780C-4731-A600-A74C6E26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Opóźnienie Wejścia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028E35-A8FA-4125-A73C-8B0876DFA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Native Resolution 2.7 ms</a:t>
            </a:r>
          </a:p>
          <a:p>
            <a:r>
              <a:rPr lang="pl-PL" dirty="0"/>
              <a:t>Native Resolution @ 60Hz 9.6 ms</a:t>
            </a:r>
          </a:p>
          <a:p>
            <a:r>
              <a:rPr lang="pl-PL" dirty="0" err="1"/>
              <a:t>Variable</a:t>
            </a:r>
            <a:r>
              <a:rPr lang="pl-PL" dirty="0"/>
              <a:t> </a:t>
            </a:r>
            <a:r>
              <a:rPr lang="pl-PL" dirty="0" err="1"/>
              <a:t>Refresh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3.1 ms</a:t>
            </a:r>
          </a:p>
          <a:p>
            <a:r>
              <a:rPr lang="pl-PL" dirty="0" err="1"/>
              <a:t>Variable</a:t>
            </a:r>
            <a:r>
              <a:rPr lang="pl-PL" dirty="0"/>
              <a:t> </a:t>
            </a:r>
            <a:r>
              <a:rPr lang="pl-PL" dirty="0" err="1"/>
              <a:t>Refresh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@ 60Hz 12.7 ms</a:t>
            </a:r>
          </a:p>
          <a:p>
            <a:r>
              <a:rPr lang="pl-PL" dirty="0"/>
              <a:t>10 Bit HDR 8.4 ms</a:t>
            </a:r>
          </a:p>
          <a:p>
            <a:r>
              <a:rPr lang="pl-PL" dirty="0"/>
              <a:t>Black </a:t>
            </a:r>
            <a:r>
              <a:rPr lang="pl-PL" dirty="0" err="1"/>
              <a:t>Frame</a:t>
            </a:r>
            <a:r>
              <a:rPr lang="pl-PL" dirty="0"/>
              <a:t> </a:t>
            </a:r>
            <a:r>
              <a:rPr lang="pl-PL" dirty="0" err="1"/>
              <a:t>Insertion</a:t>
            </a:r>
            <a:r>
              <a:rPr lang="pl-PL" dirty="0"/>
              <a:t> (BFI) 2.8 ms</a:t>
            </a:r>
          </a:p>
        </p:txBody>
      </p:sp>
    </p:spTree>
    <p:extLst>
      <p:ext uri="{BB962C8B-B14F-4D97-AF65-F5344CB8AC3E}">
        <p14:creationId xmlns:p14="http://schemas.microsoft.com/office/powerpoint/2010/main" val="36456373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F8F4D8-56FB-468F-91C2-5E62A2FB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Rozdzielczość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6E8767-2085-4D92-B065-EBE0D6ACB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Native Resolution 2560 x 1440</a:t>
            </a:r>
          </a:p>
          <a:p>
            <a:r>
              <a:rPr lang="pl-PL" dirty="0" err="1"/>
              <a:t>Aspect</a:t>
            </a:r>
            <a:r>
              <a:rPr lang="pl-PL" dirty="0"/>
              <a:t> Ratio 16:9</a:t>
            </a:r>
          </a:p>
          <a:p>
            <a:r>
              <a:rPr lang="pl-PL" dirty="0" err="1"/>
              <a:t>Megapixels</a:t>
            </a:r>
            <a:r>
              <a:rPr lang="pl-PL" dirty="0"/>
              <a:t> 3.7 MP</a:t>
            </a:r>
          </a:p>
          <a:p>
            <a:r>
              <a:rPr lang="pl-PL" dirty="0" err="1"/>
              <a:t>Pixel</a:t>
            </a:r>
            <a:r>
              <a:rPr lang="pl-PL" dirty="0"/>
              <a:t> </a:t>
            </a:r>
            <a:r>
              <a:rPr lang="pl-PL" dirty="0" err="1"/>
              <a:t>Density</a:t>
            </a:r>
            <a:r>
              <a:rPr lang="pl-PL" dirty="0"/>
              <a:t>  92 PPI</a:t>
            </a:r>
          </a:p>
          <a:p>
            <a:r>
              <a:rPr lang="pl-PL" dirty="0" err="1"/>
              <a:t>Screen</a:t>
            </a:r>
            <a:r>
              <a:rPr lang="pl-PL" dirty="0"/>
              <a:t> Diagonal 32.0 </a:t>
            </a:r>
            <a:r>
              <a:rPr lang="pl-PL" dirty="0" err="1"/>
              <a:t>inches</a:t>
            </a:r>
            <a:endParaRPr lang="pl-PL" dirty="0"/>
          </a:p>
          <a:p>
            <a:r>
              <a:rPr lang="pl-PL" dirty="0" err="1"/>
              <a:t>Screen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 438 </a:t>
            </a:r>
            <a:r>
              <a:rPr lang="pl-PL" dirty="0" err="1"/>
              <a:t>sq</a:t>
            </a:r>
            <a:r>
              <a:rPr lang="pl-PL" dirty="0"/>
              <a:t> </a:t>
            </a:r>
            <a:r>
              <a:rPr lang="pl-PL" dirty="0" err="1"/>
              <a:t>inches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0996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E61652-9E5E-4623-859B-6E540931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Wejścia i Wyjścia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2D82AD-8EA3-4A5F-8025-974693BB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err="1"/>
              <a:t>DisplayPort</a:t>
            </a:r>
            <a:r>
              <a:rPr lang="pl-PL" dirty="0"/>
              <a:t> 2 (DP 1.4)</a:t>
            </a:r>
          </a:p>
          <a:p>
            <a:r>
              <a:rPr lang="pl-PL" dirty="0"/>
              <a:t>Mini </a:t>
            </a:r>
            <a:r>
              <a:rPr lang="pl-PL" dirty="0" err="1"/>
              <a:t>DisplayPort</a:t>
            </a:r>
            <a:r>
              <a:rPr lang="pl-PL" dirty="0"/>
              <a:t> No</a:t>
            </a:r>
          </a:p>
          <a:p>
            <a:r>
              <a:rPr lang="pl-PL" dirty="0"/>
              <a:t>HDMI 1 (HDMI 2.0)</a:t>
            </a:r>
          </a:p>
          <a:p>
            <a:r>
              <a:rPr lang="pl-PL" dirty="0"/>
              <a:t>DVI No</a:t>
            </a:r>
          </a:p>
          <a:p>
            <a:r>
              <a:rPr lang="pl-PL" dirty="0"/>
              <a:t>VGA No</a:t>
            </a:r>
          </a:p>
          <a:p>
            <a:r>
              <a:rPr lang="pl-PL" dirty="0" err="1"/>
              <a:t>DisplayPort</a:t>
            </a:r>
            <a:r>
              <a:rPr lang="pl-PL" dirty="0"/>
              <a:t> Out No</a:t>
            </a:r>
          </a:p>
          <a:p>
            <a:r>
              <a:rPr lang="pl-PL" dirty="0"/>
              <a:t>USB 2 (USB 3.0)</a:t>
            </a:r>
          </a:p>
          <a:p>
            <a:r>
              <a:rPr lang="pl-PL" dirty="0"/>
              <a:t>USB C No</a:t>
            </a:r>
          </a:p>
          <a:p>
            <a:r>
              <a:rPr lang="pl-PL" dirty="0"/>
              <a:t>Analog Audio Out 3.5mm 1</a:t>
            </a:r>
          </a:p>
          <a:p>
            <a:r>
              <a:rPr lang="pl-PL" dirty="0" err="1"/>
              <a:t>Microphone</a:t>
            </a:r>
            <a:r>
              <a:rPr lang="pl-PL" dirty="0"/>
              <a:t> In 3.5mm No</a:t>
            </a:r>
          </a:p>
          <a:p>
            <a:r>
              <a:rPr lang="pl-PL" dirty="0"/>
              <a:t>Digital Optical Audio Out No</a:t>
            </a:r>
          </a:p>
          <a:p>
            <a:r>
              <a:rPr lang="pl-PL" dirty="0"/>
              <a:t>Analog Audio Out RCA No</a:t>
            </a:r>
          </a:p>
          <a:p>
            <a:r>
              <a:rPr lang="pl-PL" dirty="0"/>
              <a:t>Power Supply </a:t>
            </a:r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Brick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74576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832528-800A-42A7-8AD1-06BC7B72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Funkcje Dodatkowe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FC4CB6-6EF6-4BC9-92F0-404AC1A5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RGB Illumination Controllable</a:t>
            </a:r>
          </a:p>
          <a:p>
            <a:r>
              <a:rPr lang="en-US" dirty="0"/>
              <a:t>Speakers No</a:t>
            </a:r>
          </a:p>
          <a:p>
            <a:r>
              <a:rPr lang="en-US" dirty="0"/>
              <a:t>HDR10 Yes</a:t>
            </a:r>
          </a:p>
          <a:p>
            <a:r>
              <a:rPr lang="en-US" dirty="0"/>
              <a:t>Multiple Input Display </a:t>
            </a:r>
          </a:p>
          <a:p>
            <a:r>
              <a:rPr lang="en-US" dirty="0"/>
              <a:t>PIP + PBP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621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BCB005-B30E-4046-B7D0-46E3AE7D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Jasność SDR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7F9C55-D42D-4747-BE2B-CF424D33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SDR Real </a:t>
            </a:r>
            <a:r>
              <a:rPr lang="pl-PL" dirty="0" err="1"/>
              <a:t>Scene</a:t>
            </a:r>
            <a:r>
              <a:rPr lang="pl-PL" dirty="0"/>
              <a:t>  341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Peak</a:t>
            </a:r>
            <a:r>
              <a:rPr lang="pl-PL" dirty="0"/>
              <a:t> 2% </a:t>
            </a:r>
            <a:r>
              <a:rPr lang="pl-PL" dirty="0" err="1"/>
              <a:t>Window</a:t>
            </a:r>
            <a:r>
              <a:rPr lang="pl-PL" dirty="0"/>
              <a:t>  540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Peak</a:t>
            </a:r>
            <a:r>
              <a:rPr lang="pl-PL" dirty="0"/>
              <a:t> 10% </a:t>
            </a:r>
            <a:r>
              <a:rPr lang="pl-PL" dirty="0" err="1"/>
              <a:t>Window</a:t>
            </a:r>
            <a:r>
              <a:rPr lang="pl-PL" dirty="0"/>
              <a:t>  544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Peak</a:t>
            </a:r>
            <a:r>
              <a:rPr lang="pl-PL" dirty="0"/>
              <a:t> 25% </a:t>
            </a:r>
            <a:r>
              <a:rPr lang="pl-PL" dirty="0" err="1"/>
              <a:t>Window</a:t>
            </a:r>
            <a:r>
              <a:rPr lang="pl-PL" dirty="0"/>
              <a:t> 478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Peak</a:t>
            </a:r>
            <a:r>
              <a:rPr lang="pl-PL" dirty="0"/>
              <a:t> 50% </a:t>
            </a:r>
            <a:r>
              <a:rPr lang="pl-PL" dirty="0" err="1"/>
              <a:t>Window</a:t>
            </a:r>
            <a:r>
              <a:rPr lang="pl-PL" dirty="0"/>
              <a:t> 373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Peak</a:t>
            </a:r>
            <a:r>
              <a:rPr lang="pl-PL" dirty="0"/>
              <a:t> 100% </a:t>
            </a:r>
            <a:r>
              <a:rPr lang="pl-PL" dirty="0" err="1"/>
              <a:t>Window</a:t>
            </a:r>
            <a:r>
              <a:rPr lang="pl-PL" dirty="0"/>
              <a:t>  334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Sustained</a:t>
            </a:r>
            <a:r>
              <a:rPr lang="pl-PL" dirty="0"/>
              <a:t> 2% </a:t>
            </a:r>
            <a:r>
              <a:rPr lang="pl-PL" dirty="0" err="1"/>
              <a:t>Window</a:t>
            </a:r>
            <a:r>
              <a:rPr lang="pl-PL" dirty="0"/>
              <a:t>  534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Sustained</a:t>
            </a:r>
            <a:r>
              <a:rPr lang="pl-PL" dirty="0"/>
              <a:t> 10% </a:t>
            </a:r>
            <a:r>
              <a:rPr lang="pl-PL" dirty="0" err="1"/>
              <a:t>Window</a:t>
            </a:r>
            <a:r>
              <a:rPr lang="pl-PL" dirty="0"/>
              <a:t> 538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Sustained</a:t>
            </a:r>
            <a:r>
              <a:rPr lang="pl-PL" dirty="0"/>
              <a:t> 25% </a:t>
            </a:r>
            <a:r>
              <a:rPr lang="pl-PL" dirty="0" err="1"/>
              <a:t>Window</a:t>
            </a:r>
            <a:r>
              <a:rPr lang="pl-PL" dirty="0"/>
              <a:t> 474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Sustained</a:t>
            </a:r>
            <a:r>
              <a:rPr lang="pl-PL" dirty="0"/>
              <a:t> 50% </a:t>
            </a:r>
            <a:r>
              <a:rPr lang="pl-PL" dirty="0" err="1"/>
              <a:t>Window</a:t>
            </a:r>
            <a:r>
              <a:rPr lang="pl-PL" dirty="0"/>
              <a:t> 372 cd/m²</a:t>
            </a:r>
          </a:p>
          <a:p>
            <a:pPr marL="0" indent="0">
              <a:buNone/>
            </a:pPr>
            <a:r>
              <a:rPr lang="pl-PL" dirty="0"/>
              <a:t>SDR </a:t>
            </a:r>
            <a:r>
              <a:rPr lang="pl-PL" dirty="0" err="1"/>
              <a:t>Sustained</a:t>
            </a:r>
            <a:r>
              <a:rPr lang="pl-PL" dirty="0"/>
              <a:t> 100% </a:t>
            </a:r>
            <a:r>
              <a:rPr lang="pl-PL" dirty="0" err="1"/>
              <a:t>Window</a:t>
            </a:r>
            <a:r>
              <a:rPr lang="pl-PL" dirty="0"/>
              <a:t> 333 cd/m²</a:t>
            </a:r>
          </a:p>
          <a:p>
            <a:pPr marL="0" indent="0">
              <a:buNone/>
            </a:pPr>
            <a:r>
              <a:rPr lang="pl-PL" dirty="0"/>
              <a:t>SDR ABL 0.032</a:t>
            </a:r>
          </a:p>
        </p:txBody>
      </p:sp>
    </p:spTree>
    <p:extLst>
      <p:ext uri="{BB962C8B-B14F-4D97-AF65-F5344CB8AC3E}">
        <p14:creationId xmlns:p14="http://schemas.microsoft.com/office/powerpoint/2010/main" val="182857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2545A3-E1E4-41DC-A168-829BE5A1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Jasność HDR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1D3C17-91FC-4551-8F6A-A4774BD9D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Wykorzystywana przy oglądaniu treści HDR</a:t>
            </a:r>
          </a:p>
          <a:p>
            <a:r>
              <a:rPr lang="pl-PL" dirty="0"/>
              <a:t>Im więcej tym lepiej</a:t>
            </a:r>
          </a:p>
          <a:p>
            <a:r>
              <a:rPr lang="pl-PL" dirty="0"/>
              <a:t>Większe znaczenie w TV niż monitorach</a:t>
            </a:r>
          </a:p>
        </p:txBody>
      </p:sp>
    </p:spTree>
    <p:extLst>
      <p:ext uri="{BB962C8B-B14F-4D97-AF65-F5344CB8AC3E}">
        <p14:creationId xmlns:p14="http://schemas.microsoft.com/office/powerpoint/2010/main" val="356819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3BA170-6DE4-49D2-98C2-CB77F159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Jasność HDR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4B2DB7-B04F-4E1C-A1FF-F82B5C8C4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HDR Real </a:t>
            </a:r>
            <a:r>
              <a:rPr lang="pl-PL" dirty="0" err="1"/>
              <a:t>Scene</a:t>
            </a:r>
            <a:r>
              <a:rPr lang="pl-PL" dirty="0"/>
              <a:t> 407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Peak</a:t>
            </a:r>
            <a:r>
              <a:rPr lang="pl-PL" dirty="0"/>
              <a:t> 2% </a:t>
            </a:r>
            <a:r>
              <a:rPr lang="pl-PL" dirty="0" err="1"/>
              <a:t>Window</a:t>
            </a:r>
            <a:r>
              <a:rPr lang="pl-PL" dirty="0"/>
              <a:t> 528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Peak</a:t>
            </a:r>
            <a:r>
              <a:rPr lang="pl-PL" dirty="0"/>
              <a:t> 10% </a:t>
            </a:r>
            <a:r>
              <a:rPr lang="pl-PL" dirty="0" err="1"/>
              <a:t>Window</a:t>
            </a:r>
            <a:r>
              <a:rPr lang="pl-PL" dirty="0"/>
              <a:t> 531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Peak</a:t>
            </a:r>
            <a:r>
              <a:rPr lang="pl-PL" dirty="0"/>
              <a:t> 25% </a:t>
            </a:r>
            <a:r>
              <a:rPr lang="pl-PL" dirty="0" err="1"/>
              <a:t>Window</a:t>
            </a:r>
            <a:r>
              <a:rPr lang="pl-PL" dirty="0"/>
              <a:t> 474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Peak</a:t>
            </a:r>
            <a:r>
              <a:rPr lang="pl-PL" dirty="0"/>
              <a:t> 50% </a:t>
            </a:r>
            <a:r>
              <a:rPr lang="pl-PL" dirty="0" err="1"/>
              <a:t>Window</a:t>
            </a:r>
            <a:r>
              <a:rPr lang="pl-PL" dirty="0"/>
              <a:t> 363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Peak</a:t>
            </a:r>
            <a:r>
              <a:rPr lang="pl-PL" dirty="0"/>
              <a:t> 100% </a:t>
            </a:r>
            <a:r>
              <a:rPr lang="pl-PL" dirty="0" err="1"/>
              <a:t>Window</a:t>
            </a:r>
            <a:r>
              <a:rPr lang="pl-PL" dirty="0"/>
              <a:t> 324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Sustained</a:t>
            </a:r>
            <a:r>
              <a:rPr lang="pl-PL" dirty="0"/>
              <a:t> 2% </a:t>
            </a:r>
            <a:r>
              <a:rPr lang="pl-PL" dirty="0" err="1"/>
              <a:t>Window</a:t>
            </a:r>
            <a:r>
              <a:rPr lang="pl-PL" dirty="0"/>
              <a:t> 522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Sustained</a:t>
            </a:r>
            <a:r>
              <a:rPr lang="pl-PL" dirty="0"/>
              <a:t> 10% </a:t>
            </a:r>
            <a:r>
              <a:rPr lang="pl-PL" dirty="0" err="1"/>
              <a:t>Window</a:t>
            </a:r>
            <a:r>
              <a:rPr lang="pl-PL" dirty="0"/>
              <a:t> 524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Sustained</a:t>
            </a:r>
            <a:r>
              <a:rPr lang="pl-PL" dirty="0"/>
              <a:t> 25% </a:t>
            </a:r>
            <a:r>
              <a:rPr lang="pl-PL" dirty="0" err="1"/>
              <a:t>Window</a:t>
            </a:r>
            <a:r>
              <a:rPr lang="pl-PL" dirty="0"/>
              <a:t> 471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Sustained</a:t>
            </a:r>
            <a:r>
              <a:rPr lang="pl-PL" dirty="0"/>
              <a:t> 50% </a:t>
            </a:r>
            <a:r>
              <a:rPr lang="pl-PL" dirty="0" err="1"/>
              <a:t>Window</a:t>
            </a:r>
            <a:r>
              <a:rPr lang="pl-PL" dirty="0"/>
              <a:t> 362 cd/m²</a:t>
            </a:r>
          </a:p>
          <a:p>
            <a:pPr marL="0" indent="0">
              <a:buNone/>
            </a:pPr>
            <a:r>
              <a:rPr lang="pl-PL" dirty="0"/>
              <a:t>HDR </a:t>
            </a:r>
            <a:r>
              <a:rPr lang="pl-PL" dirty="0" err="1"/>
              <a:t>Sustained</a:t>
            </a:r>
            <a:r>
              <a:rPr lang="pl-PL" dirty="0"/>
              <a:t> 100% </a:t>
            </a:r>
            <a:r>
              <a:rPr lang="pl-PL" dirty="0" err="1"/>
              <a:t>Window</a:t>
            </a:r>
            <a:r>
              <a:rPr lang="pl-PL" dirty="0"/>
              <a:t> 324 cd/m²</a:t>
            </a:r>
          </a:p>
          <a:p>
            <a:pPr marL="0" indent="0">
              <a:buNone/>
            </a:pPr>
            <a:r>
              <a:rPr lang="pl-PL" dirty="0"/>
              <a:t>HDR ABL 0.032</a:t>
            </a:r>
          </a:p>
        </p:txBody>
      </p:sp>
    </p:spTree>
    <p:extLst>
      <p:ext uri="{BB962C8B-B14F-4D97-AF65-F5344CB8AC3E}">
        <p14:creationId xmlns:p14="http://schemas.microsoft.com/office/powerpoint/2010/main" val="2824209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</TotalTime>
  <Words>1092</Words>
  <Application>Microsoft Office PowerPoint</Application>
  <PresentationFormat>Panoramiczny</PresentationFormat>
  <Paragraphs>209</Paragraphs>
  <Slides>67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2" baseType="lpstr">
      <vt:lpstr>Arial</vt:lpstr>
      <vt:lpstr>Tw Cen MT</vt:lpstr>
      <vt:lpstr>Tw Cen MT Condensed</vt:lpstr>
      <vt:lpstr>Wingdings 3</vt:lpstr>
      <vt:lpstr>Integralny</vt:lpstr>
      <vt:lpstr>Testy monitorów LCD</vt:lpstr>
      <vt:lpstr>Kontrast</vt:lpstr>
      <vt:lpstr>Prezentacja programu PowerPoint</vt:lpstr>
      <vt:lpstr>Local dimming</vt:lpstr>
      <vt:lpstr>Prezentacja programu PowerPoint</vt:lpstr>
      <vt:lpstr>Jasność SDR</vt:lpstr>
      <vt:lpstr>Jasność SDR</vt:lpstr>
      <vt:lpstr>Jasność HDR</vt:lpstr>
      <vt:lpstr>Jasność HDR</vt:lpstr>
      <vt:lpstr>Poziome kąty widzenia</vt:lpstr>
      <vt:lpstr>Prezentacja programu PowerPoint</vt:lpstr>
      <vt:lpstr>Pionowe kąty widzenia</vt:lpstr>
      <vt:lpstr>Prezentacja programu PowerPoint</vt:lpstr>
      <vt:lpstr>Jednolitość kolorów</vt:lpstr>
      <vt:lpstr>Prezentacja programu PowerPoint</vt:lpstr>
      <vt:lpstr>Jednolitość czarnego</vt:lpstr>
      <vt:lpstr>Prezentacja programu PowerPoint</vt:lpstr>
      <vt:lpstr>Odwzorowanie kolorów przed kalibracją</vt:lpstr>
      <vt:lpstr>Prezentacja programu PowerPoint</vt:lpstr>
      <vt:lpstr>Prezentacja programu PowerPoint</vt:lpstr>
      <vt:lpstr>Prezentacja programu PowerPoint</vt:lpstr>
      <vt:lpstr>Odwzorowanie po kalibracji</vt:lpstr>
      <vt:lpstr>Prezentacja programu PowerPoint</vt:lpstr>
      <vt:lpstr>Prezentacja programu PowerPoint</vt:lpstr>
      <vt:lpstr>Prezentacja programu PowerPoint</vt:lpstr>
      <vt:lpstr>Gamma kolorów SDR</vt:lpstr>
      <vt:lpstr>Prezentacja programu PowerPoint</vt:lpstr>
      <vt:lpstr>Prezentacja programu PowerPoint</vt:lpstr>
      <vt:lpstr>Objętość kolorów SDR</vt:lpstr>
      <vt:lpstr>Prezentacja programu PowerPoint</vt:lpstr>
      <vt:lpstr>Prezentacja programu PowerPoint</vt:lpstr>
      <vt:lpstr>Gamma kolorów HDR</vt:lpstr>
      <vt:lpstr>Prezentacja programu PowerPoint</vt:lpstr>
      <vt:lpstr>Prezentacja programu PowerPoint</vt:lpstr>
      <vt:lpstr>Objętość kolorów HDR</vt:lpstr>
      <vt:lpstr>Prezentacja programu PowerPoint</vt:lpstr>
      <vt:lpstr>Prezentacja programu PowerPoint</vt:lpstr>
      <vt:lpstr>Retencja obrazu</vt:lpstr>
      <vt:lpstr>Prezentacja programu PowerPoint</vt:lpstr>
      <vt:lpstr>Gradient</vt:lpstr>
      <vt:lpstr>Prezentacja programu PowerPoint</vt:lpstr>
      <vt:lpstr>Spad kolorów</vt:lpstr>
      <vt:lpstr>Prezentacja programu PowerPoint</vt:lpstr>
      <vt:lpstr>Prezentacja programu PowerPoint</vt:lpstr>
      <vt:lpstr>Odbicia od matrycy</vt:lpstr>
      <vt:lpstr>Prezentacja programu PowerPoint</vt:lpstr>
      <vt:lpstr>Prezentacja programu PowerPoint</vt:lpstr>
      <vt:lpstr>Czytelność czcionki</vt:lpstr>
      <vt:lpstr>Prezentacja programu PowerPoint</vt:lpstr>
      <vt:lpstr>Czas reakcji piksela</vt:lpstr>
      <vt:lpstr>Wartości</vt:lpstr>
      <vt:lpstr>Prezentacja programu PowerPoint</vt:lpstr>
      <vt:lpstr>Overdrive różnice</vt:lpstr>
      <vt:lpstr>Prezentacja programu PowerPoint</vt:lpstr>
      <vt:lpstr>Prezentacja programu PowerPoint</vt:lpstr>
      <vt:lpstr>Prezentacja programu PowerPoint</vt:lpstr>
      <vt:lpstr>Migotanie obrazu</vt:lpstr>
      <vt:lpstr>Prezentacja programu PowerPoint</vt:lpstr>
      <vt:lpstr>Prezentacja programu PowerPoint</vt:lpstr>
      <vt:lpstr>Black Frame Insertion (BFI)</vt:lpstr>
      <vt:lpstr>Prezentacja programu PowerPoint</vt:lpstr>
      <vt:lpstr>Prezentacja programu PowerPoint</vt:lpstr>
      <vt:lpstr>Odświeżanie Parametry</vt:lpstr>
      <vt:lpstr>Opóźnienie Wejścia</vt:lpstr>
      <vt:lpstr>Rozdzielczość</vt:lpstr>
      <vt:lpstr>Wejścia i Wyjścia</vt:lpstr>
      <vt:lpstr>Funkcje Dodatkowe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Parametry LCD</dc:title>
  <dc:creator>Damian Radzik</dc:creator>
  <cp:lastModifiedBy>Damian Radzik</cp:lastModifiedBy>
  <cp:revision>6</cp:revision>
  <dcterms:created xsi:type="dcterms:W3CDTF">2021-06-12T06:18:14Z</dcterms:created>
  <dcterms:modified xsi:type="dcterms:W3CDTF">2021-06-12T07:29:16Z</dcterms:modified>
</cp:coreProperties>
</file>