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41B6F3B-BEDA-4AEC-8598-64830896D573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37FA-620D-434A-B808-FF5A47E6DCDF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66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6F3B-BEDA-4AEC-8598-64830896D573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37FA-620D-434A-B808-FF5A47E6DC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75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6F3B-BEDA-4AEC-8598-64830896D573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37FA-620D-434A-B808-FF5A47E6DCDF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75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6F3B-BEDA-4AEC-8598-64830896D573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37FA-620D-434A-B808-FF5A47E6DC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96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6F3B-BEDA-4AEC-8598-64830896D573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37FA-620D-434A-B808-FF5A47E6DCDF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24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6F3B-BEDA-4AEC-8598-64830896D573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37FA-620D-434A-B808-FF5A47E6DC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604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6F3B-BEDA-4AEC-8598-64830896D573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37FA-620D-434A-B808-FF5A47E6DC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57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6F3B-BEDA-4AEC-8598-64830896D573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37FA-620D-434A-B808-FF5A47E6DC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44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6F3B-BEDA-4AEC-8598-64830896D573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37FA-620D-434A-B808-FF5A47E6DC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58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6F3B-BEDA-4AEC-8598-64830896D573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37FA-620D-434A-B808-FF5A47E6DC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9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6F3B-BEDA-4AEC-8598-64830896D573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37FA-620D-434A-B808-FF5A47E6DCDF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01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41B6F3B-BEDA-4AEC-8598-64830896D573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A5837FA-620D-434A-B808-FF5A47E6DCDF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7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E454EB-99F5-476E-AC28-78E15C2C1C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Drukarki mozaikowe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0B23F5B-3255-41F3-BF55-4792851576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Drukarki</a:t>
            </a:r>
          </a:p>
        </p:txBody>
      </p:sp>
    </p:spTree>
    <p:extLst>
      <p:ext uri="{BB962C8B-B14F-4D97-AF65-F5344CB8AC3E}">
        <p14:creationId xmlns:p14="http://schemas.microsoft.com/office/powerpoint/2010/main" val="1358289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25465-31A1-4111-B201-8BDF662E1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igłowa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13E230-F7B0-4703-92F7-92172A4EE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Do synchronizacji wydruku służy tarczka zamocowana na osi silnika. </a:t>
            </a:r>
          </a:p>
          <a:p>
            <a:r>
              <a:rPr lang="pl-PL" dirty="0"/>
              <a:t>Transport papieru odbywa się zwykle tak samo jak w maszynie do pisania </a:t>
            </a:r>
          </a:p>
          <a:p>
            <a:r>
              <a:rPr lang="pl-PL" dirty="0"/>
              <a:t>W kolorowych drukarkach wykorzystuje się taśmę składającą się z odcinków w kolorach podstawowych</a:t>
            </a:r>
          </a:p>
          <a:p>
            <a:r>
              <a:rPr lang="pl-PL" dirty="0"/>
              <a:t>Ponieważ igły głowicy stykają się z różnymi barwnikami, często dochodzi do zabrudzenia taśmy.</a:t>
            </a:r>
          </a:p>
        </p:txBody>
      </p:sp>
    </p:spTree>
    <p:extLst>
      <p:ext uri="{BB962C8B-B14F-4D97-AF65-F5344CB8AC3E}">
        <p14:creationId xmlns:p14="http://schemas.microsoft.com/office/powerpoint/2010/main" val="194874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C0787F-77BE-4CC3-99BB-228EC278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igłowa cechy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8DDD25-E562-4C94-A8A2-9B0E3997D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niska cena i mały koszt eksploatacji</a:t>
            </a:r>
          </a:p>
          <a:p>
            <a:r>
              <a:rPr lang="pl-PL" dirty="0"/>
              <a:t>możliwość drukowania kilku kopii </a:t>
            </a:r>
          </a:p>
          <a:p>
            <a:r>
              <a:rPr lang="pl-PL" dirty="0"/>
              <a:t>możliwość stosowania różnego rodzaju papieru</a:t>
            </a:r>
          </a:p>
          <a:p>
            <a:r>
              <a:rPr lang="pl-PL" dirty="0"/>
              <a:t>hałaśliwość, </a:t>
            </a:r>
          </a:p>
          <a:p>
            <a:r>
              <a:rPr lang="pl-PL" dirty="0"/>
              <a:t>niewielka prędkość drukowania (najczęściej 200-400 znaków na sekundę w trybie zwykłym i około 100 znaków na sekundę w trybie podwyższonej jakości) </a:t>
            </a:r>
          </a:p>
          <a:p>
            <a:r>
              <a:rPr lang="pl-PL" dirty="0"/>
              <a:t>niezbyt dobra jakość druku (rozdzielczość od 240x144 w drukarkach 9-igłowych do 360x360 w drukarkach 24-iglowych)</a:t>
            </a:r>
          </a:p>
        </p:txBody>
      </p:sp>
    </p:spTree>
    <p:extLst>
      <p:ext uri="{BB962C8B-B14F-4D97-AF65-F5344CB8AC3E}">
        <p14:creationId xmlns:p14="http://schemas.microsoft.com/office/powerpoint/2010/main" val="335576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74AC54-A2F7-4075-9326-B7B31CE2D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Znalezione obrazy dla zapytania drukarka igłowa">
            <a:extLst>
              <a:ext uri="{FF2B5EF4-FFF2-40B4-BE49-F238E27FC236}">
                <a16:creationId xmlns:a16="http://schemas.microsoft.com/office/drawing/2014/main" id="{E7BD9C84-0D73-464C-9D15-9035B328A5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019" y="3230562"/>
            <a:ext cx="23241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2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5BFC15-3800-4CA8-BF09-5A4A6A10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30" name="Picture 6" descr="http://www.e-pismo.eu/wp-content/uploads/2015/09/4590_drukarka-iglowa-oki-ml-5720eco_1.jpg">
            <a:extLst>
              <a:ext uri="{FF2B5EF4-FFF2-40B4-BE49-F238E27FC236}">
                <a16:creationId xmlns:a16="http://schemas.microsoft.com/office/drawing/2014/main" id="{A2BFA995-0DD4-4C80-9C70-156C85B033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111" y="2286000"/>
            <a:ext cx="4905916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9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1A164E-BBB3-4031-8DB3-20D7888A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mozaikowa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1DA732-566D-4A22-BF13-922187F91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Wykorzystującej głowicę drukującą, </a:t>
            </a:r>
          </a:p>
          <a:p>
            <a:r>
              <a:rPr lang="pl-PL" dirty="0"/>
              <a:t>Oddziałuje ona na stronę punktowo</a:t>
            </a:r>
          </a:p>
          <a:p>
            <a:r>
              <a:rPr lang="pl-PL" dirty="0"/>
              <a:t>Wykorzystuje taśmę barwiącą </a:t>
            </a:r>
          </a:p>
        </p:txBody>
      </p:sp>
    </p:spTree>
    <p:extLst>
      <p:ext uri="{BB962C8B-B14F-4D97-AF65-F5344CB8AC3E}">
        <p14:creationId xmlns:p14="http://schemas.microsoft.com/office/powerpoint/2010/main" val="295470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3C6446-2C87-4567-A165-1D9F9CE1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Podział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F4E2CD-C51D-4BA1-B51C-93D4287E9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Termiczne</a:t>
            </a:r>
          </a:p>
          <a:p>
            <a:r>
              <a:rPr lang="pl-PL" dirty="0"/>
              <a:t>Igłowe</a:t>
            </a:r>
          </a:p>
          <a:p>
            <a:r>
              <a:rPr lang="pl-PL" dirty="0" err="1"/>
              <a:t>Elektroczułe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977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1416B2-1CD1-4837-AB8C-B272E659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termiczna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AA29E2-BB98-4B27-87EC-5C7D1582D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Wydruk na specjalnym papierze termicznym</a:t>
            </a:r>
          </a:p>
          <a:p>
            <a:r>
              <a:rPr lang="pl-PL" dirty="0"/>
              <a:t>Zmienia on barwę pod wpływem ciepła</a:t>
            </a:r>
          </a:p>
          <a:p>
            <a:r>
              <a:rPr lang="pl-PL" dirty="0"/>
              <a:t>Nie wymaga taśmy barwiącej</a:t>
            </a:r>
          </a:p>
          <a:p>
            <a:r>
              <a:rPr lang="pl-PL" dirty="0"/>
              <a:t>Wykorzystywana w kasach fiskalnych</a:t>
            </a:r>
          </a:p>
          <a:p>
            <a:r>
              <a:rPr lang="pl-PL" dirty="0"/>
              <a:t>Wydruk nieodporny na działanie warunków atmosferycznych </a:t>
            </a:r>
          </a:p>
        </p:txBody>
      </p:sp>
    </p:spTree>
    <p:extLst>
      <p:ext uri="{BB962C8B-B14F-4D97-AF65-F5344CB8AC3E}">
        <p14:creationId xmlns:p14="http://schemas.microsoft.com/office/powerpoint/2010/main" val="98843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51CD01-7F7B-4D4A-98A3-58DC6861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Plik:Twitter receipt printer.jpg">
            <a:extLst>
              <a:ext uri="{FF2B5EF4-FFF2-40B4-BE49-F238E27FC236}">
                <a16:creationId xmlns:a16="http://schemas.microsoft.com/office/drawing/2014/main" id="{2116FC63-BA4D-48B9-B1ED-1A772ED44C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9464" y="2286000"/>
            <a:ext cx="604921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B8EF19-D208-482D-88FA-6B97835B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</a:t>
            </a:r>
            <a:r>
              <a:rPr lang="pl-PL" dirty="0" err="1"/>
              <a:t>elektroczuła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85587D-D4FA-4CD5-97B1-49EF0FD27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Drukuje na czarnym papierze</a:t>
            </a:r>
          </a:p>
          <a:p>
            <a:r>
              <a:rPr lang="pl-PL" dirty="0"/>
              <a:t>Papier pokryty warstwą aluminium</a:t>
            </a:r>
          </a:p>
          <a:p>
            <a:r>
              <a:rPr lang="pl-PL" dirty="0"/>
              <a:t>Usuwana jest punktowo poprzez wypalenie</a:t>
            </a:r>
          </a:p>
          <a:p>
            <a:r>
              <a:rPr lang="pl-PL" dirty="0"/>
              <a:t>Drukarka tania ale papier drogi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739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05AEA-8E00-4409-9ADF-CEA3EA99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http://adastra.fm.interiowo.pl/2/DRUKARKI_pliki/KX-P3696.jpg">
            <a:extLst>
              <a:ext uri="{FF2B5EF4-FFF2-40B4-BE49-F238E27FC236}">
                <a16:creationId xmlns:a16="http://schemas.microsoft.com/office/drawing/2014/main" id="{1418302D-6BAA-48E8-B3E7-04BD60A4C4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6437" y="3078162"/>
            <a:ext cx="325526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2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3332C-765D-4976-865B-FC0A283F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igłowa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15070A-38DB-4215-ABE7-7365C7AEE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Głowica drukująca od 9 do 48 (najczęściej 9 lub 24) stalowych igieł </a:t>
            </a:r>
          </a:p>
          <a:p>
            <a:r>
              <a:rPr lang="pl-PL" dirty="0"/>
              <a:t>W stanie spoczynku pole magnetyczne wytwarzane przez magnes stały unieruchamia igłę wewnątrz głowicy</a:t>
            </a:r>
          </a:p>
          <a:p>
            <a:r>
              <a:rPr lang="pl-PL" dirty="0"/>
              <a:t>Przewód nawinięty wokół magnesu stałego tworzy elektromagnes. </a:t>
            </a:r>
          </a:p>
          <a:p>
            <a:r>
              <a:rPr lang="pl-PL" dirty="0"/>
              <a:t>W czasie pracy przez elektromagnes przepływa prąd, który wytwarza pole elektromagnetyczne</a:t>
            </a:r>
          </a:p>
          <a:p>
            <a:r>
              <a:rPr lang="pl-PL" dirty="0"/>
              <a:t>W wyniku uderzenia igły w papier poprzez taśmę barwiącą na papierze, dociśniętym do pokrytego warstwą gumy wałka, pozostaje ślad w postaci punktu. </a:t>
            </a:r>
          </a:p>
          <a:p>
            <a:r>
              <a:rPr lang="pl-PL" dirty="0"/>
              <a:t>Po wydrukowaniu jednego rządka głowica jest przesuwana o ułamek milimetra do miejsca, w którym jest drukowany kolejny rządek punktów.</a:t>
            </a:r>
          </a:p>
          <a:p>
            <a:r>
              <a:rPr lang="pl-PL" dirty="0"/>
              <a:t>Przemieszczanie głowicy odbywa się najczęściej za pomocą silnika krokowego. Rzadziej wykorzystuje się mechanizmy wprawiające głowice w ruch drgający; ten typ drukarek umożliwia drukowanie z szybkością do 40 stron formatu A4 na minutę. Inną metodą zwiększenia szybkości drukowania jest zastosowanie kilku głowic drukujących.</a:t>
            </a:r>
          </a:p>
        </p:txBody>
      </p:sp>
    </p:spTree>
    <p:extLst>
      <p:ext uri="{BB962C8B-B14F-4D97-AF65-F5344CB8AC3E}">
        <p14:creationId xmlns:p14="http://schemas.microsoft.com/office/powerpoint/2010/main" val="412198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</TotalTime>
  <Words>321</Words>
  <Application>Microsoft Office PowerPoint</Application>
  <PresentationFormat>Panoramiczny</PresentationFormat>
  <Paragraphs>41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Tw Cen MT</vt:lpstr>
      <vt:lpstr>Tw Cen MT Condensed</vt:lpstr>
      <vt:lpstr>Wingdings 3</vt:lpstr>
      <vt:lpstr>Integralny</vt:lpstr>
      <vt:lpstr>Drukarki mozaikowe</vt:lpstr>
      <vt:lpstr>Prezentacja programu PowerPoint</vt:lpstr>
      <vt:lpstr>Drukarka mozaikowa</vt:lpstr>
      <vt:lpstr>Podział</vt:lpstr>
      <vt:lpstr>Drukarka termiczna</vt:lpstr>
      <vt:lpstr>Prezentacja programu PowerPoint</vt:lpstr>
      <vt:lpstr>Drukarka elektroczuła</vt:lpstr>
      <vt:lpstr>Prezentacja programu PowerPoint</vt:lpstr>
      <vt:lpstr>Drukarka igłowa</vt:lpstr>
      <vt:lpstr>Drukarka igłowa</vt:lpstr>
      <vt:lpstr>Drukarka igłowa cechy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Drukarki mozaikowe</dc:title>
  <dc:creator>Damian Radzik</dc:creator>
  <cp:lastModifiedBy>Damian Radzik</cp:lastModifiedBy>
  <cp:revision>3</cp:revision>
  <dcterms:created xsi:type="dcterms:W3CDTF">2018-01-22T11:23:22Z</dcterms:created>
  <dcterms:modified xsi:type="dcterms:W3CDTF">2018-01-22T11:37:58Z</dcterms:modified>
</cp:coreProperties>
</file>