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680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64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02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75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41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233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746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03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252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98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91F0210-F300-4C2D-9FFA-420F38A78F7F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B9B21AB-27E1-4D18-9014-7037FCE0E5E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7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28A4C2-38AD-4B6A-8148-4D5ACE2DAE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Drukarka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6E091B1-E908-4EF3-A01C-3BD6BDB139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atramentowa</a:t>
            </a:r>
          </a:p>
        </p:txBody>
      </p:sp>
    </p:spTree>
    <p:extLst>
      <p:ext uri="{BB962C8B-B14F-4D97-AF65-F5344CB8AC3E}">
        <p14:creationId xmlns:p14="http://schemas.microsoft.com/office/powerpoint/2010/main" val="2998342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1C32D8-1B65-47EB-BDDC-C69F86CF4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drukarek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308FA9-D3B0-47D6-AA27-8C9DF3520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Drop-On-</a:t>
            </a:r>
            <a:r>
              <a:rPr lang="pl-PL" dirty="0" err="1"/>
              <a:t>Demand</a:t>
            </a:r>
            <a:r>
              <a:rPr lang="pl-PL" dirty="0"/>
              <a:t> (DOD) </a:t>
            </a:r>
          </a:p>
          <a:p>
            <a:r>
              <a:rPr lang="pl-PL" dirty="0" err="1"/>
              <a:t>Continuous</a:t>
            </a:r>
            <a:r>
              <a:rPr lang="pl-PL" dirty="0"/>
              <a:t>-Ink-Jet (CIJ).</a:t>
            </a:r>
          </a:p>
        </p:txBody>
      </p:sp>
    </p:spTree>
    <p:extLst>
      <p:ext uri="{BB962C8B-B14F-4D97-AF65-F5344CB8AC3E}">
        <p14:creationId xmlns:p14="http://schemas.microsoft.com/office/powerpoint/2010/main" val="90503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7B3A4B-CE4F-46CC-BF2A-5AD27BE0F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6EB75C-B2B5-4645-86DA-F4C65DD08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kropla atramentu jest wyrzucana wyłącznie w chwili zapotrzebowania na nią</a:t>
            </a:r>
          </a:p>
          <a:p>
            <a:r>
              <a:rPr lang="pl-PL" dirty="0"/>
              <a:t>wykorzystywana w drukarka domowych i biurowych</a:t>
            </a:r>
          </a:p>
          <a:p>
            <a:r>
              <a:rPr lang="pl-PL" dirty="0"/>
              <a:t>wysoka jakość wydruku</a:t>
            </a:r>
          </a:p>
          <a:p>
            <a:r>
              <a:rPr lang="pl-PL" dirty="0"/>
              <a:t>niskie zużycie tuszu</a:t>
            </a:r>
          </a:p>
          <a:p>
            <a:r>
              <a:rPr lang="pl-PL" dirty="0"/>
              <a:t>prostota układu</a:t>
            </a:r>
          </a:p>
          <a:p>
            <a:r>
              <a:rPr lang="pl-PL" dirty="0"/>
              <a:t>działa głównie na papierze</a:t>
            </a:r>
          </a:p>
          <a:p>
            <a:r>
              <a:rPr lang="pl-PL" dirty="0"/>
              <a:t>wymagana stała niewielka odległość od materiału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0936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4261A-CCF2-4379-8C6A-ECD35DB97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 mikro-zaworowa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9FBA46-1B83-487F-856E-DBABA37F8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niska jakość wydruku od 1 do 32 kropli</a:t>
            </a:r>
          </a:p>
          <a:p>
            <a:r>
              <a:rPr lang="pl-PL" dirty="0"/>
              <a:t>bardzo prosta budowa </a:t>
            </a:r>
          </a:p>
          <a:p>
            <a:r>
              <a:rPr lang="pl-PL" dirty="0"/>
              <a:t>wysoka odporność na warunki przemysłowe</a:t>
            </a:r>
          </a:p>
          <a:p>
            <a:r>
              <a:rPr lang="pl-PL" dirty="0"/>
              <a:t>krople mogą być wyrzucane na odległość do kilku cm</a:t>
            </a:r>
          </a:p>
        </p:txBody>
      </p:sp>
    </p:spTree>
    <p:extLst>
      <p:ext uri="{BB962C8B-B14F-4D97-AF65-F5344CB8AC3E}">
        <p14:creationId xmlns:p14="http://schemas.microsoft.com/office/powerpoint/2010/main" val="460189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8A4F37-9E41-4358-A5E2-A4EDE219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 termiczna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C1BE09-F593-44D1-867B-08E225F91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rezystor wykorzystywany jako element grzejny </a:t>
            </a:r>
          </a:p>
          <a:p>
            <a:r>
              <a:rPr lang="pl-PL" dirty="0"/>
              <a:t>cienka warstwa tuszu, zmieniając się w parę</a:t>
            </a:r>
          </a:p>
          <a:p>
            <a:r>
              <a:rPr lang="pl-PL" dirty="0"/>
              <a:t>kropelki tuszu odrywają się od głowicy i spadają na podłoże</a:t>
            </a:r>
          </a:p>
          <a:p>
            <a:r>
              <a:rPr lang="pl-PL" dirty="0"/>
              <a:t>po zakończeniu przepływu prądu w rezystorze, temperatura spada</a:t>
            </a:r>
          </a:p>
          <a:p>
            <a:r>
              <a:rPr lang="pl-PL" dirty="0"/>
              <a:t>powoduje to spadek temperatury tuszu i napłynięcie nowego tuszu do komory</a:t>
            </a:r>
          </a:p>
          <a:p>
            <a:r>
              <a:rPr lang="pl-PL" dirty="0"/>
              <a:t>czas cyklu to przeciętnie 80 mikrosekund</a:t>
            </a:r>
          </a:p>
          <a:p>
            <a:r>
              <a:rPr lang="pl-PL" dirty="0"/>
              <a:t>w głowicy jest od kilkudziesięciu do kilkuset komór z otworami</a:t>
            </a:r>
          </a:p>
        </p:txBody>
      </p:sp>
    </p:spTree>
    <p:extLst>
      <p:ext uri="{BB962C8B-B14F-4D97-AF65-F5344CB8AC3E}">
        <p14:creationId xmlns:p14="http://schemas.microsoft.com/office/powerpoint/2010/main" val="2144025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FB96C7-CEB9-4BBB-87E6-8C9740268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 piezoelektryczna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332644-4600-40A1-99F6-30D33CB79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lepsze osiągi podczas dawkowania i prawidłowego ulokowania kropli </a:t>
            </a:r>
          </a:p>
          <a:p>
            <a:r>
              <a:rPr lang="pl-PL" dirty="0"/>
              <a:t>lepsze przejścia tonalne</a:t>
            </a:r>
          </a:p>
          <a:p>
            <a:r>
              <a:rPr lang="pl-PL" dirty="0"/>
              <a:t>długa żywotność pracy</a:t>
            </a:r>
          </a:p>
          <a:p>
            <a:r>
              <a:rPr lang="pl-PL" dirty="0"/>
              <a:t>lepszy stosunek jakości do szybkości</a:t>
            </a:r>
          </a:p>
        </p:txBody>
      </p:sp>
    </p:spTree>
    <p:extLst>
      <p:ext uri="{BB962C8B-B14F-4D97-AF65-F5344CB8AC3E}">
        <p14:creationId xmlns:p14="http://schemas.microsoft.com/office/powerpoint/2010/main" val="2149615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F42708-DBCC-475F-9A66-0181B100D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 zaworowa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304D7A-AED8-4335-8550-0A10ED035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niskiej rozdzielczości druku </a:t>
            </a:r>
          </a:p>
          <a:p>
            <a:r>
              <a:rPr lang="pl-PL" dirty="0"/>
              <a:t>przeznaczone do pracy w bardzo trudnych warunkach przemysłowych</a:t>
            </a:r>
          </a:p>
          <a:p>
            <a:r>
              <a:rPr lang="pl-PL" dirty="0"/>
              <a:t>krople wypychane pod ciśnieniem poprzez otwarcie zaworku elektromagnetycznego</a:t>
            </a:r>
          </a:p>
        </p:txBody>
      </p:sp>
    </p:spTree>
    <p:extLst>
      <p:ext uri="{BB962C8B-B14F-4D97-AF65-F5344CB8AC3E}">
        <p14:creationId xmlns:p14="http://schemas.microsoft.com/office/powerpoint/2010/main" val="4048800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F1F7A3-CF46-43FB-ADD2-79B1F1390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CIJ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E5B6B9-373D-4676-9017-23DCEA4E4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stale wyrzucany strumień kropel</a:t>
            </a:r>
          </a:p>
          <a:p>
            <a:r>
              <a:rPr lang="pl-PL" dirty="0"/>
              <a:t>wykorzystywane do drukowania zostają naładowane i odchylone w polu elektrycznym </a:t>
            </a:r>
          </a:p>
          <a:p>
            <a:r>
              <a:rPr lang="pl-PL" dirty="0"/>
              <a:t>następnie trafiają w nośnik zaś pozostałe wpadają do </a:t>
            </a:r>
            <a:r>
              <a:rPr lang="pl-PL" dirty="0" err="1"/>
              <a:t>zasysu</a:t>
            </a:r>
            <a:r>
              <a:rPr lang="pl-PL" dirty="0"/>
              <a:t> i wracają do układu atramentowego.</a:t>
            </a:r>
          </a:p>
          <a:p>
            <a:r>
              <a:rPr lang="pl-PL" dirty="0"/>
              <a:t>drukarkach przemysłowych </a:t>
            </a:r>
          </a:p>
          <a:p>
            <a:r>
              <a:rPr lang="pl-PL" dirty="0"/>
              <a:t>duża elastyczność w zakresie odległości głowicy od produktu</a:t>
            </a:r>
          </a:p>
          <a:p>
            <a:r>
              <a:rPr lang="pl-PL" dirty="0"/>
              <a:t>dowolne podłoże</a:t>
            </a:r>
          </a:p>
          <a:p>
            <a:r>
              <a:rPr lang="pl-PL" dirty="0"/>
              <a:t>niska jakość wydruku i wydajność</a:t>
            </a:r>
          </a:p>
          <a:p>
            <a:r>
              <a:rPr lang="pl-PL" dirty="0"/>
              <a:t>znaczne wymiary oraz waga drukarek</a:t>
            </a:r>
          </a:p>
          <a:p>
            <a:r>
              <a:rPr lang="pl-PL" dirty="0"/>
              <a:t>wysoka cena </a:t>
            </a:r>
          </a:p>
          <a:p>
            <a:r>
              <a:rPr lang="pl-PL" dirty="0"/>
              <a:t>dodatkowy rozpuszczalnik</a:t>
            </a:r>
          </a:p>
        </p:txBody>
      </p:sp>
    </p:spTree>
    <p:extLst>
      <p:ext uri="{BB962C8B-B14F-4D97-AF65-F5344CB8AC3E}">
        <p14:creationId xmlns:p14="http://schemas.microsoft.com/office/powerpoint/2010/main" val="1596059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163CB6-886A-4590-8643-46E781BE4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 tuszu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6386F6-C9C2-4277-B7F1-06E3B9031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złoto</a:t>
            </a:r>
          </a:p>
          <a:p>
            <a:r>
              <a:rPr lang="pl-PL" dirty="0"/>
              <a:t>jad skorpiona</a:t>
            </a:r>
          </a:p>
          <a:p>
            <a:r>
              <a:rPr lang="pl-PL" dirty="0"/>
              <a:t>tytan</a:t>
            </a:r>
          </a:p>
          <a:p>
            <a:r>
              <a:rPr lang="pl-PL" dirty="0"/>
              <a:t>platyna</a:t>
            </a:r>
          </a:p>
          <a:p>
            <a:r>
              <a:rPr lang="pl-PL" dirty="0" err="1"/>
              <a:t>mithril</a:t>
            </a:r>
            <a:endParaRPr lang="pl-PL" dirty="0"/>
          </a:p>
          <a:p>
            <a:r>
              <a:rPr lang="pl-PL" dirty="0" err="1"/>
              <a:t>orichalcum</a:t>
            </a:r>
            <a:endParaRPr lang="pl-PL" dirty="0"/>
          </a:p>
          <a:p>
            <a:r>
              <a:rPr lang="pl-PL" dirty="0" err="1"/>
              <a:t>dilithium</a:t>
            </a:r>
            <a:endParaRPr lang="pl-PL" dirty="0"/>
          </a:p>
          <a:p>
            <a:r>
              <a:rPr lang="pl-PL" dirty="0" err="1"/>
              <a:t>adamantium</a:t>
            </a:r>
            <a:endParaRPr lang="pl-PL" dirty="0"/>
          </a:p>
          <a:p>
            <a:r>
              <a:rPr lang="pl-PL" dirty="0"/>
              <a:t>żelazo </a:t>
            </a:r>
            <a:r>
              <a:rPr lang="pl-PL" dirty="0" err="1"/>
              <a:t>mandaloriańskie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824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1AC331-09AC-42F3-8120-9D894710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 tuszu (ten prawdziwy)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F24F5E-1549-44C3-9BA8-D01D21C8F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/>
              <a:t>substancje barwiące (2–8%) </a:t>
            </a:r>
          </a:p>
          <a:p>
            <a:r>
              <a:rPr lang="pl-PL" dirty="0"/>
              <a:t>rozpuszczalnik (35–80%) – woda, alkohol, keton </a:t>
            </a:r>
            <a:r>
              <a:rPr lang="pl-PL" dirty="0" err="1"/>
              <a:t>metyloetylowy</a:t>
            </a:r>
            <a:r>
              <a:rPr lang="pl-PL" dirty="0"/>
              <a:t> to typowe rozpuszczalniki dla barwników, pigmenty nie rozpuszczają się, lecz tworzą zawiesinę,</a:t>
            </a:r>
          </a:p>
          <a:p>
            <a:r>
              <a:rPr lang="pl-PL" dirty="0"/>
              <a:t>środki powierzchniowo czynne (0,1–2%) i środki zwilżające (1–5%) – mają obniżyć napięcie powierzchniowe i pomóc przenikać w głąb podłoża (np. cykloheksanol)</a:t>
            </a:r>
          </a:p>
          <a:p>
            <a:r>
              <a:rPr lang="pl-PL" dirty="0"/>
              <a:t>środki zwiększające rozpuszczalność barwników (2–5%)</a:t>
            </a:r>
          </a:p>
          <a:p>
            <a:r>
              <a:rPr lang="pl-PL" dirty="0"/>
              <a:t>dyspergator (3–8%) – środek wspomagający dyspergowanie pigmentów,</a:t>
            </a:r>
          </a:p>
          <a:p>
            <a:r>
              <a:rPr lang="pl-PL" dirty="0"/>
              <a:t>substancje pochłaniające wilgoć (10–30%) – zmniejszają parowanie atramentów,</a:t>
            </a:r>
          </a:p>
          <a:p>
            <a:r>
              <a:rPr lang="pl-PL" dirty="0"/>
              <a:t>modyfikator lepkości (1–3%) – substancje zwiększające lepkość – zazwyczaj są to substancje pochłaniające wilgoć</a:t>
            </a:r>
          </a:p>
          <a:p>
            <a:r>
              <a:rPr lang="pl-PL" dirty="0"/>
              <a:t>bufor </a:t>
            </a:r>
            <a:r>
              <a:rPr lang="pl-PL" dirty="0" err="1"/>
              <a:t>pH</a:t>
            </a:r>
            <a:r>
              <a:rPr lang="pl-PL" dirty="0"/>
              <a:t> (0,1–10%) – zazwyczaj modyfikuje się </a:t>
            </a:r>
            <a:r>
              <a:rPr lang="pl-PL" dirty="0" err="1"/>
              <a:t>pH</a:t>
            </a:r>
            <a:r>
              <a:rPr lang="pl-PL" dirty="0"/>
              <a:t> w kierunku zasadowym, aby zmniejszyć korozyjne działanie atramentu na głowice drukarki,</a:t>
            </a:r>
          </a:p>
          <a:p>
            <a:r>
              <a:rPr lang="pl-PL" dirty="0"/>
              <a:t>czynnik </a:t>
            </a:r>
            <a:r>
              <a:rPr lang="pl-PL" dirty="0" err="1"/>
              <a:t>chelatujący</a:t>
            </a:r>
            <a:r>
              <a:rPr lang="pl-PL" dirty="0"/>
              <a:t> (0,1–0,5%) – zapobiega tworzeniu się centr parowania,</a:t>
            </a:r>
          </a:p>
          <a:p>
            <a:r>
              <a:rPr lang="pl-PL" dirty="0"/>
              <a:t>środek bakteriobójczy i owadobójczy (0,1–0,3%)</a:t>
            </a:r>
          </a:p>
          <a:p>
            <a:r>
              <a:rPr lang="pl-PL" dirty="0"/>
              <a:t>filtr UV, antyutleniacz, inhibitor wolnego rodnika (1–5%) – dla zwiększenia odporności na promieniowanie UV i przeciw pękaniu długich łańcuchów barwnika.</a:t>
            </a:r>
          </a:p>
        </p:txBody>
      </p:sp>
    </p:spTree>
    <p:extLst>
      <p:ext uri="{BB962C8B-B14F-4D97-AF65-F5344CB8AC3E}">
        <p14:creationId xmlns:p14="http://schemas.microsoft.com/office/powerpoint/2010/main" val="291384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AF070D-3750-4211-AAA1-E4194866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Drukarka atramentowa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115DA1-CBCC-4251-A2AB-93A306529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drukarka wykorzystująca do druku tusz (barwnikowy lub pigmentowy), poprzez wystrzeliwanie malutkich kropel środka barwiącego przez mikroskopijne dysze wykonane w głowicy drukarki przechodzącej nad elementem zadrukowywanym.</a:t>
            </a:r>
          </a:p>
        </p:txBody>
      </p:sp>
    </p:spTree>
    <p:extLst>
      <p:ext uri="{BB962C8B-B14F-4D97-AF65-F5344CB8AC3E}">
        <p14:creationId xmlns:p14="http://schemas.microsoft.com/office/powerpoint/2010/main" val="316419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1C0ED2-D881-4B8B-8FB5-9CB16DE13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tuszu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8B3819-763E-49E3-B7AA-50E88E83F8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Tusz rozpuszczalnikowy</a:t>
            </a:r>
          </a:p>
          <a:p>
            <a:r>
              <a:rPr lang="pl-PL" dirty="0"/>
              <a:t>jednorodna ciecz</a:t>
            </a:r>
          </a:p>
          <a:p>
            <a:r>
              <a:rPr lang="pl-PL" dirty="0"/>
              <a:t>rozpuszczony barwnik</a:t>
            </a:r>
          </a:p>
          <a:p>
            <a:r>
              <a:rPr lang="pl-PL" dirty="0"/>
              <a:t>może tworzyć małe krople</a:t>
            </a:r>
          </a:p>
          <a:p>
            <a:r>
              <a:rPr lang="pl-PL" dirty="0"/>
              <a:t>wysoka jakość wydruku</a:t>
            </a:r>
          </a:p>
          <a:p>
            <a:r>
              <a:rPr lang="pl-PL" dirty="0"/>
              <a:t>podatność na warunki zewnętrzne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C2C9756-89E5-4DDF-8028-025219C059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Tusz pigmentowy </a:t>
            </a:r>
          </a:p>
          <a:p>
            <a:r>
              <a:rPr lang="pl-PL" dirty="0"/>
              <a:t>zawiera cząstki stałe – pigmenty</a:t>
            </a:r>
          </a:p>
          <a:p>
            <a:r>
              <a:rPr lang="pl-PL" dirty="0"/>
              <a:t>odporność na czynniki zewnętrzne takie jak</a:t>
            </a:r>
          </a:p>
          <a:p>
            <a:r>
              <a:rPr lang="pl-PL" dirty="0"/>
              <a:t>stosunkowo duża wielkość kropli</a:t>
            </a:r>
          </a:p>
          <a:p>
            <a:r>
              <a:rPr lang="pl-PL" dirty="0"/>
              <a:t>utrudnione mieszanie się między sobą.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678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993B98-9CE9-4CCB-98BF-9C13368F2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wydruku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A5AE27-A661-4F89-B861-394280181B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Metoda piezoelektryczna:</a:t>
            </a:r>
          </a:p>
          <a:p>
            <a:r>
              <a:rPr lang="pl-PL" dirty="0"/>
              <a:t>piezoelektryczne kryształy pod wpływem </a:t>
            </a:r>
            <a:r>
              <a:rPr lang="pl-PL" dirty="0" err="1"/>
              <a:t>naprężeń</a:t>
            </a:r>
            <a:r>
              <a:rPr lang="pl-PL" dirty="0"/>
              <a:t> wywołanych przez przepływ prądu elektryczne wyrzucają atrament z głowicy</a:t>
            </a:r>
          </a:p>
          <a:p>
            <a:r>
              <a:rPr lang="pl-PL" dirty="0"/>
              <a:t>ujemne napięcie deformuje kryształ na zewnątrz i atrament jest zasysany do komory</a:t>
            </a:r>
          </a:p>
          <a:p>
            <a:r>
              <a:rPr lang="pl-PL" dirty="0"/>
              <a:t>jeśli napięcie jest dodatnie, piezoelektryki wyginają się w przeciwnym kierunku i atrament zasysany jest do dysz</a:t>
            </a:r>
          </a:p>
          <a:p>
            <a:r>
              <a:rPr lang="pl-PL" dirty="0"/>
              <a:t>kolejne ujemne napięcie wciąga ponownie kryształki do wewnątrz, co zapobiega przypadkowemu dostaniu się niepożądanych kropelek na papier, które mogłyby pogorszyć jakość wydruku.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0EEAE23-B139-4754-808D-9FCE0E06A9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termiczna:</a:t>
            </a:r>
          </a:p>
          <a:p>
            <a:r>
              <a:rPr lang="pl-PL" dirty="0"/>
              <a:t>każda dysza ma w sobie element grzejny (do 512) </a:t>
            </a:r>
          </a:p>
          <a:p>
            <a:r>
              <a:rPr lang="pl-PL" dirty="0"/>
              <a:t>rozgrzewa się do 350 – 400 °C, a tworzący się pęcherzyk pary tuszu wyrzuca kroplę z dyszy.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4443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28392E2D-126C-4535-BBDB-9912E8CE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piezoelektryczna</a:t>
            </a:r>
          </a:p>
        </p:txBody>
      </p:sp>
      <p:pic>
        <p:nvPicPr>
          <p:cNvPr id="1026" name="Picture 2" descr="Znalezione obrazy dla zapytania piezoelektryczna metoda druku">
            <a:extLst>
              <a:ext uri="{FF2B5EF4-FFF2-40B4-BE49-F238E27FC236}">
                <a16:creationId xmlns:a16="http://schemas.microsoft.com/office/drawing/2014/main" id="{0EEA1456-414A-4805-8C14-460B2F49D0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550" y="2324290"/>
            <a:ext cx="5930900" cy="306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13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6EBC54-D59C-4F43-B00E-4E626FE7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termiczna</a:t>
            </a:r>
          </a:p>
        </p:txBody>
      </p:sp>
      <p:pic>
        <p:nvPicPr>
          <p:cNvPr id="2050" name="Picture 2" descr="http://absta.pl/rodzaje-budowa-i-zasada-dziaania-drukarek-drukarka-igowa/31129_html_23c90f5.png">
            <a:extLst>
              <a:ext uri="{FF2B5EF4-FFF2-40B4-BE49-F238E27FC236}">
                <a16:creationId xmlns:a16="http://schemas.microsoft.com/office/drawing/2014/main" id="{8C2B307B-DAC2-4A0E-B29C-4C96B2E428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3116" y="2511175"/>
            <a:ext cx="4761905" cy="3572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642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EE60BF-C627-4EBB-9EE1-7561F65C3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działania</a:t>
            </a:r>
          </a:p>
        </p:txBody>
      </p:sp>
      <p:pic>
        <p:nvPicPr>
          <p:cNvPr id="3074" name="Picture 2" descr="Plik:Micro Piezo Comparison.gif">
            <a:extLst>
              <a:ext uri="{FF2B5EF4-FFF2-40B4-BE49-F238E27FC236}">
                <a16:creationId xmlns:a16="http://schemas.microsoft.com/office/drawing/2014/main" id="{82F11B7F-823E-4E32-B054-62C3035F8F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3444" y="3106737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579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5DE9EA-7FA4-4285-8D53-91A71BACA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Wydruk kolorowy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5F2D92-4479-48BA-BD23-9BD691AF6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kilka kolorów tuszu</a:t>
            </a:r>
          </a:p>
          <a:p>
            <a:r>
              <a:rPr lang="pl-PL" dirty="0"/>
              <a:t>osobny rząd dysz dla każdego</a:t>
            </a:r>
          </a:p>
          <a:p>
            <a:r>
              <a:rPr lang="pl-PL" dirty="0"/>
              <a:t>trzy podstawowe kolory: </a:t>
            </a:r>
          </a:p>
          <a:p>
            <a:pPr lvl="1"/>
            <a:r>
              <a:rPr lang="pl-PL" dirty="0"/>
              <a:t>cyjan – odcień niebieskiego, </a:t>
            </a:r>
          </a:p>
          <a:p>
            <a:pPr lvl="1"/>
            <a:r>
              <a:rPr lang="pl-PL" dirty="0"/>
              <a:t>żółty, </a:t>
            </a:r>
          </a:p>
          <a:p>
            <a:pPr lvl="1"/>
            <a:r>
              <a:rPr lang="pl-PL" dirty="0" err="1"/>
              <a:t>magenta</a:t>
            </a:r>
            <a:r>
              <a:rPr lang="pl-PL" dirty="0"/>
              <a:t> – odcień czerwonego, </a:t>
            </a:r>
          </a:p>
          <a:p>
            <a:r>
              <a:rPr lang="pl-PL" dirty="0"/>
              <a:t>im mniejsze krople atramentu tym większa paleta barw i odcieni oraz bardziej jednolita barwa</a:t>
            </a:r>
          </a:p>
        </p:txBody>
      </p:sp>
    </p:spTree>
    <p:extLst>
      <p:ext uri="{BB962C8B-B14F-4D97-AF65-F5344CB8AC3E}">
        <p14:creationId xmlns:p14="http://schemas.microsoft.com/office/powerpoint/2010/main" val="1004977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E7B449-3AFB-472C-B3B9-137ECB228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DPI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BE6CAB-122A-4215-9C0C-7A0157063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Dots</a:t>
            </a:r>
            <a:r>
              <a:rPr lang="pl-PL" dirty="0"/>
              <a:t> Per </a:t>
            </a:r>
            <a:r>
              <a:rPr lang="pl-PL" dirty="0" err="1"/>
              <a:t>Inch</a:t>
            </a:r>
            <a:r>
              <a:rPr lang="pl-PL" dirty="0"/>
              <a:t> – punkty na cal - jest to gęstość rozmieszczenia kropel, jakie może drukarka ulokować na długości i szerokości powierzchni podłoża. Przykład: 1200x2400 DPI – czyli maksymalnie 1200 kropli na cal w linii przesuwu głowicy i 2400 w linii prostopadłej do ruchu głowicy, oznaczające rozdzielczość skokowego przesuwu podłoża.</a:t>
            </a:r>
          </a:p>
        </p:txBody>
      </p:sp>
    </p:spTree>
    <p:extLst>
      <p:ext uri="{BB962C8B-B14F-4D97-AF65-F5344CB8AC3E}">
        <p14:creationId xmlns:p14="http://schemas.microsoft.com/office/powerpoint/2010/main" val="2760812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</TotalTime>
  <Words>675</Words>
  <Application>Microsoft Office PowerPoint</Application>
  <PresentationFormat>Panoramiczny</PresentationFormat>
  <Paragraphs>104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Tw Cen MT</vt:lpstr>
      <vt:lpstr>Tw Cen MT Condensed</vt:lpstr>
      <vt:lpstr>Wingdings 3</vt:lpstr>
      <vt:lpstr>Integralny</vt:lpstr>
      <vt:lpstr>Drukarka</vt:lpstr>
      <vt:lpstr>Drukarka atramentowa</vt:lpstr>
      <vt:lpstr>Podział tuszu</vt:lpstr>
      <vt:lpstr>Metody wydruku</vt:lpstr>
      <vt:lpstr>Metoda piezoelektryczna</vt:lpstr>
      <vt:lpstr>Metoda termiczna</vt:lpstr>
      <vt:lpstr>Zasada działania</vt:lpstr>
      <vt:lpstr>Wydruk kolorowy</vt:lpstr>
      <vt:lpstr>DPI</vt:lpstr>
      <vt:lpstr>Typy drukarek</vt:lpstr>
      <vt:lpstr>DOD</vt:lpstr>
      <vt:lpstr>DOD mikro-zaworowa</vt:lpstr>
      <vt:lpstr>DOD termiczna</vt:lpstr>
      <vt:lpstr>DOD piezoelektryczna</vt:lpstr>
      <vt:lpstr>DOD zaworowa</vt:lpstr>
      <vt:lpstr>CIJ</vt:lpstr>
      <vt:lpstr>Skład tuszu</vt:lpstr>
      <vt:lpstr>Skład tuszu (ten prawdziwy)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Drukarka</dc:title>
  <dc:creator>Damian Radzik</dc:creator>
  <cp:lastModifiedBy>Damian Radzik</cp:lastModifiedBy>
  <cp:revision>5</cp:revision>
  <dcterms:created xsi:type="dcterms:W3CDTF">2018-01-15T18:51:52Z</dcterms:created>
  <dcterms:modified xsi:type="dcterms:W3CDTF">2018-01-15T19:24:43Z</dcterms:modified>
</cp:coreProperties>
</file>