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A4ECCE-18F4-49BF-AF97-755597576A08}" v="2" dt="2019-03-28T13:15:55.9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8FA4ECCE-18F4-49BF-AF97-755597576A08}"/>
    <pc:docChg chg="modSld">
      <pc:chgData name="Damian Radzik" userId="9b6437a5cc3fe03b" providerId="LiveId" clId="{8FA4ECCE-18F4-49BF-AF97-755597576A08}" dt="2019-03-28T13:15:55.960" v="1" actId="1076"/>
      <pc:docMkLst>
        <pc:docMk/>
      </pc:docMkLst>
      <pc:sldChg chg="modSp">
        <pc:chgData name="Damian Radzik" userId="9b6437a5cc3fe03b" providerId="LiveId" clId="{8FA4ECCE-18F4-49BF-AF97-755597576A08}" dt="2019-03-28T13:15:55.960" v="1" actId="1076"/>
        <pc:sldMkLst>
          <pc:docMk/>
          <pc:sldMk cId="88611379" sldId="262"/>
        </pc:sldMkLst>
        <pc:picChg chg="mod">
          <ac:chgData name="Damian Radzik" userId="9b6437a5cc3fe03b" providerId="LiveId" clId="{8FA4ECCE-18F4-49BF-AF97-755597576A08}" dt="2019-03-28T13:15:55.960" v="1" actId="1076"/>
          <ac:picMkLst>
            <pc:docMk/>
            <pc:sldMk cId="88611379" sldId="262"/>
            <ac:picMk id="2050" creationId="{F93D077B-F8DE-4968-98E8-1EFE939944E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00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30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44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949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7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06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59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595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104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173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626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F6F815-3934-4CCF-954C-C6EA314F0538}" type="datetimeFigureOut">
              <a:rPr lang="pl-PL" smtClean="0"/>
              <a:t>28.03.2019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878A4E1-9125-4A61-A5FC-66C94E2CEC44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982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83D6D9-F152-47EA-A6EC-4B3ABBFA83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Plotery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68BA32A-EE6B-405B-B542-F62E2FE0AA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Drukarki</a:t>
            </a:r>
          </a:p>
        </p:txBody>
      </p:sp>
    </p:spTree>
    <p:extLst>
      <p:ext uri="{BB962C8B-B14F-4D97-AF65-F5344CB8AC3E}">
        <p14:creationId xmlns:p14="http://schemas.microsoft.com/office/powerpoint/2010/main" val="907976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6EF596-D6A7-4BA8-B5D0-07F3C353B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CD159B-B498-4862-9C26-B08567C7E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Budowa i sposób zamocowania pióra przypomina budową ploter płaski, jednak z tą różnicą iż belka na której zamontowane jest pióro jest nieruchoma. Ruch w kierunku prostopadłym do ruchu pióra zapewnia bęben, który jest poruszany za pomocą silników krokowych. Ploter bębnowy jest zdolny do wykonania 4 różnych ruchów:</a:t>
            </a:r>
          </a:p>
          <a:p>
            <a:r>
              <a:rPr lang="pl-PL" dirty="0"/>
              <a:t>obrót bębna w tył</a:t>
            </a:r>
          </a:p>
          <a:p>
            <a:r>
              <a:rPr lang="pl-PL" dirty="0"/>
              <a:t>obrót bębna w przód</a:t>
            </a:r>
          </a:p>
          <a:p>
            <a:r>
              <a:rPr lang="pl-PL" dirty="0"/>
              <a:t>pióro w lewo</a:t>
            </a:r>
          </a:p>
          <a:p>
            <a:r>
              <a:rPr lang="pl-PL" dirty="0"/>
              <a:t>pióro w prawo</a:t>
            </a:r>
          </a:p>
          <a:p>
            <a:pPr marL="0" indent="0">
              <a:buNone/>
            </a:pPr>
            <a:r>
              <a:rPr lang="pl-PL" dirty="0"/>
              <a:t>Do ruchu można zaliczyć również:</a:t>
            </a:r>
          </a:p>
          <a:p>
            <a:r>
              <a:rPr lang="pl-PL" dirty="0"/>
              <a:t>upuszczenie pióra</a:t>
            </a:r>
          </a:p>
          <a:p>
            <a:r>
              <a:rPr lang="pl-PL" dirty="0"/>
              <a:t>podnoszenie pióra</a:t>
            </a:r>
          </a:p>
          <a:p>
            <a:pPr marL="0" indent="0">
              <a:buNone/>
            </a:pPr>
            <a:r>
              <a:rPr lang="pl-PL" dirty="0"/>
              <a:t>Do uzyskania krzywych i łuków stosuje się technikę która polega na zastąpieniu krzywej, linią łamaną składającą się z odcinków o długości jednego kroku silnika i kierunku najbardziej zbliżonym do kierunku krzywej.</a:t>
            </a:r>
          </a:p>
        </p:txBody>
      </p:sp>
    </p:spTree>
    <p:extLst>
      <p:ext uri="{BB962C8B-B14F-4D97-AF65-F5344CB8AC3E}">
        <p14:creationId xmlns:p14="http://schemas.microsoft.com/office/powerpoint/2010/main" val="3534047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2862E9-9977-4820-A8D0-A10429CCA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Ploter atramentowy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D7AA3A-0D08-40F7-BBE3-C2D2C0F46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sterowane komputerowo urządzenie drukujące. Jest rodzajem plotera wyposażonego w głowicę z tuszem lub atramentem, umożliwiającą druk zarówno grafiki wektorowej, jak i rastrowej na dowolnych płaskich powierzchniach. Głowice są tego samego typu, co w drukarkach atramentowych, i mogą być stosowane do nanoszenia podobnej ilości kolorów podstawowych, a także innych substancji, np. zabezpieczających.</a:t>
            </a:r>
          </a:p>
        </p:txBody>
      </p:sp>
    </p:spTree>
    <p:extLst>
      <p:ext uri="{BB962C8B-B14F-4D97-AF65-F5344CB8AC3E}">
        <p14:creationId xmlns:p14="http://schemas.microsoft.com/office/powerpoint/2010/main" val="356291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CBE53B-420C-4AFA-8078-2D0CFEB5F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098" name="Picture 2" descr="https://upload.wikimedia.org/wikipedia/commons/f/f9/Ink_printer_ploter.jpg">
            <a:extLst>
              <a:ext uri="{FF2B5EF4-FFF2-40B4-BE49-F238E27FC236}">
                <a16:creationId xmlns:a16="http://schemas.microsoft.com/office/drawing/2014/main" id="{A2FD7A66-3441-45EE-AC4D-842667AB17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49173" y="3009582"/>
            <a:ext cx="3669792" cy="257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870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18016C-064F-4E9F-8517-F656070C1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B8990C-3CE3-4BCB-BB2C-8EB74053A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Maksymalna szerokość stosowanego materiału zależy od typu plotera i zawiera się od ok. 85 cm do nawet kilku metrów.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Plotery atramentowe stosowane są w poligrafii, zastosowaniach inżynierskich, geodezji, także w pracy biurowej.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Na ploterach atramentowych drukować można: mapy, plany, schematy, rysunki techniczne, diagramy, arkusze lub obszerne zestawienia danych itd.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Niektóre modele wyposażono także w głowicę tnącą, dzięki czemu mogą one spełniać rolę plotera tnącego – tak zwany ploter </a:t>
            </a:r>
            <a:r>
              <a:rPr lang="pl-PL" dirty="0" err="1"/>
              <a:t>drukująco</a:t>
            </a:r>
            <a:r>
              <a:rPr lang="pl-PL" dirty="0"/>
              <a:t>-tnący. Istnieją też modele ploterów drukujących, gdzie głowicę z atramentem zastąpiono przez laser. Są to plotery laserowe.</a:t>
            </a:r>
          </a:p>
        </p:txBody>
      </p:sp>
    </p:spTree>
    <p:extLst>
      <p:ext uri="{BB962C8B-B14F-4D97-AF65-F5344CB8AC3E}">
        <p14:creationId xmlns:p14="http://schemas.microsoft.com/office/powerpoint/2010/main" val="224147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39105E-F64E-4EF7-8397-6A426220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Ploter </a:t>
            </a:r>
            <a:r>
              <a:rPr lang="pl-PL" dirty="0" err="1"/>
              <a:t>solwentowy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DECADC-A750-4223-B0AC-D172A0F24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sposób druku w ploterze atramentowym, w którym typowe atramenty na bazie wodnej zastąpiono pigmentowymi atramentami </a:t>
            </a:r>
            <a:r>
              <a:rPr lang="pl-PL" dirty="0" err="1"/>
              <a:t>solwentowymi</a:t>
            </a:r>
            <a:r>
              <a:rPr lang="pl-PL" dirty="0"/>
              <a:t> (na bazie rozpuszczalników organicznych). Druk </a:t>
            </a:r>
            <a:r>
              <a:rPr lang="pl-PL" dirty="0" err="1"/>
              <a:t>solwentowy</a:t>
            </a:r>
            <a:r>
              <a:rPr lang="pl-PL" dirty="0"/>
              <a:t> można stosować wobec wszystkich podłoży z zawartością PVC, a w szczególności stosuje się go wobec podłoży nieprzyczepnych dla atramentów wodnych.</a:t>
            </a:r>
          </a:p>
        </p:txBody>
      </p:sp>
    </p:spTree>
    <p:extLst>
      <p:ext uri="{BB962C8B-B14F-4D97-AF65-F5344CB8AC3E}">
        <p14:creationId xmlns:p14="http://schemas.microsoft.com/office/powerpoint/2010/main" val="40342521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AA2DD4-B9E6-4D37-A710-3D261554B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Zastosowanie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D3102B-6CA2-4206-9A4C-D7A578A54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Praktyczne zastosowania druku </a:t>
            </a:r>
            <a:r>
              <a:rPr lang="pl-PL" dirty="0" err="1"/>
              <a:t>solwentowego</a:t>
            </a:r>
            <a:r>
              <a:rPr lang="pl-PL" dirty="0"/>
              <a:t> to wszelkie wydruki wielkoformatowe oraz odporne na czynniki zewnętrzne w dłuższym czasie (do kilku lat). Atramenty </a:t>
            </a:r>
            <a:r>
              <a:rPr lang="pl-PL" dirty="0" err="1"/>
              <a:t>solwentowe</a:t>
            </a:r>
            <a:r>
              <a:rPr lang="pl-PL" dirty="0"/>
              <a:t> są odporne na wiele czynników łącznie z promieniowaniem ultrafioletowym i na ogół nie wymagają laminowania. Ich wadą jest mniejsza precyzja niż dla atramentów wodnych, co jednak przy druku wielkoformatowym nie stanowi przeszkody (dla druków </a:t>
            </a:r>
            <a:r>
              <a:rPr lang="pl-PL" dirty="0" err="1"/>
              <a:t>średnioformatowych</a:t>
            </a:r>
            <a:r>
              <a:rPr lang="pl-PL" dirty="0"/>
              <a:t> oglądanych z bliska stosuje się zamiast pigmentowych atramentów </a:t>
            </a:r>
            <a:r>
              <a:rPr lang="pl-PL" dirty="0" err="1"/>
              <a:t>solwentowych</a:t>
            </a:r>
            <a:r>
              <a:rPr lang="pl-PL" dirty="0"/>
              <a:t> wodne atramenty pigmentowe).</a:t>
            </a:r>
          </a:p>
        </p:txBody>
      </p:sp>
    </p:spTree>
    <p:extLst>
      <p:ext uri="{BB962C8B-B14F-4D97-AF65-F5344CB8AC3E}">
        <p14:creationId xmlns:p14="http://schemas.microsoft.com/office/powerpoint/2010/main" val="2842561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811CC5-6A2C-4AAA-A98B-9BB2AD551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122" name="Picture 2" descr="Znalezione obrazy dla zapytania Druk solwentowy">
            <a:extLst>
              <a:ext uri="{FF2B5EF4-FFF2-40B4-BE49-F238E27FC236}">
                <a16:creationId xmlns:a16="http://schemas.microsoft.com/office/drawing/2014/main" id="{BA94CC9F-3BDE-4F1D-9A9A-881576D6AC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17069" y="2578100"/>
            <a:ext cx="533400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495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0E3E01-820E-41CE-98D9-955AF47B5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Ploter kreślący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618EC52-AAC5-4664-9272-0537A28AC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opiera się na pisakach które kreślą np. plan budynku</a:t>
            </a:r>
          </a:p>
        </p:txBody>
      </p:sp>
    </p:spTree>
    <p:extLst>
      <p:ext uri="{BB962C8B-B14F-4D97-AF65-F5344CB8AC3E}">
        <p14:creationId xmlns:p14="http://schemas.microsoft.com/office/powerpoint/2010/main" val="1000603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61D6A2-240E-4EFE-822C-BF3B15785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6152" name="Picture 8" descr="https://www.biznesoferty.pl/foto/d/52632_6023fea485_4.jpg">
            <a:extLst>
              <a:ext uri="{FF2B5EF4-FFF2-40B4-BE49-F238E27FC236}">
                <a16:creationId xmlns:a16="http://schemas.microsoft.com/office/drawing/2014/main" id="{A00E7638-581C-4EB5-90D1-051C3E5839B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0831" y="2706687"/>
            <a:ext cx="6086475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204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59886F-CD5A-452D-8493-41F10375B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Ploter laserowy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C7C84E2-27C6-49D2-A3BC-24E3EEF6C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podobnie jak ploter tnący służy do wycinania tym razem w twardych</a:t>
            </a:r>
          </a:p>
          <a:p>
            <a:pPr marL="0" indent="0">
              <a:buNone/>
            </a:pPr>
            <a:r>
              <a:rPr lang="pl-PL" dirty="0"/>
              <a:t>materiałach takich jak metal czy drewno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1179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3BD7E7-2098-4E8D-94DD-E44932E1A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Ploter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580389-DD8D-41F2-85FF-89A7688DF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komputerowe urządzenie peryferyjne, służące do pracy z dużymi płaskimi powierzchniami, mogące nanosić obrazy, wycinać wzory, grawerować itp. Plotery są również używane do kreślenia map.</a:t>
            </a:r>
          </a:p>
        </p:txBody>
      </p:sp>
    </p:spTree>
    <p:extLst>
      <p:ext uri="{BB962C8B-B14F-4D97-AF65-F5344CB8AC3E}">
        <p14:creationId xmlns:p14="http://schemas.microsoft.com/office/powerpoint/2010/main" val="3674768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0EC45E-0FC8-4B92-86CD-A6DD81E0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170" name="Picture 2" descr="http://www.lasery.242.pl/obrazy/lasery/laser%206040.jpg">
            <a:extLst>
              <a:ext uri="{FF2B5EF4-FFF2-40B4-BE49-F238E27FC236}">
                <a16:creationId xmlns:a16="http://schemas.microsoft.com/office/drawing/2014/main" id="{F246689A-EB4B-4BFC-81AE-5DA2E5FCAB1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69840" y="2286000"/>
            <a:ext cx="3428458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268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7C9999-654C-4841-B7DB-A15EAE059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Ploter grawerujący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922E67-1369-4526-AD20-DC54AF7CE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sterowane komputerowo urządzenie grawerujące w materiałach twardych (metale, szkło, tworzywa sztuczne, drewno). Mogą one być dwuwymiarowe (głowica porusza się tylko w osi X i Y) lub trójwymiarowe (głowica porusza się również w osi Z czyli można grawerować na różne głębokości).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Plotery grawerujące stosowane są np. do grawerowania napisów, tworzenia matryc, wykonywania drobnych detali.</a:t>
            </a:r>
          </a:p>
        </p:txBody>
      </p:sp>
    </p:spTree>
    <p:extLst>
      <p:ext uri="{BB962C8B-B14F-4D97-AF65-F5344CB8AC3E}">
        <p14:creationId xmlns:p14="http://schemas.microsoft.com/office/powerpoint/2010/main" val="12521455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DD5A1E-29F3-4D22-8A4B-6E9787712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8194" name="Picture 2" descr="http://akcept.com.pl/upload/s99/344880c40342a9838354cbb34811bd51.jpg">
            <a:extLst>
              <a:ext uri="{FF2B5EF4-FFF2-40B4-BE49-F238E27FC236}">
                <a16:creationId xmlns:a16="http://schemas.microsoft.com/office/drawing/2014/main" id="{3DEE10E7-88C3-4037-83D3-632BE0B0FAD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2252" y="2286000"/>
            <a:ext cx="536363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013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E17A70-EDCA-4FAC-B253-41B6E11C9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Ploter tnący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450FED-9D9F-4909-8493-F0F3971A9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sterowane komputerowo urządzenie tnące, służące do nacinania lub wycinania kształtów w arkuszach miękkich materiałów. Działa na zasadzie głowicy wyposażonej w ostrze, która przesuwa się nad powierzchnią wycinanego materiału.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Można wyróżnić plotery płaskie – do arkuszy ograniczonej wielkości, ułożonych na płaskiej powierzchni, gdzie głowica przesuwa się nad powierzchnią wzdłuż dwu osi X i Y, oraz plotery bębnowe (rolkowe) – do arkuszy o większej powierzchni oraz materiałów w postaci wstęgi, w których rolka przesuwa materiał (oś Y) a głowica przesuwa się wzdłuż osi bębna (oś X). Większą dokładność cięcia uzyskuje się w ploterach płaskich, jednak obecnie plotery rolkowe dorównują im w większości zastosowań.</a:t>
            </a:r>
          </a:p>
        </p:txBody>
      </p:sp>
    </p:spTree>
    <p:extLst>
      <p:ext uri="{BB962C8B-B14F-4D97-AF65-F5344CB8AC3E}">
        <p14:creationId xmlns:p14="http://schemas.microsoft.com/office/powerpoint/2010/main" val="1195351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EC14E4-C234-4BB5-9CFF-017149526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https://upload.wikimedia.org/wikipedia/commons/thumb/e/e6/Automatisches_Zeichengeraet_ZUSE_Z64_ubt.JPG/1280px-Automatisches_Zeichengeraet_ZUSE_Z64_ubt.JPG">
            <a:extLst>
              <a:ext uri="{FF2B5EF4-FFF2-40B4-BE49-F238E27FC236}">
                <a16:creationId xmlns:a16="http://schemas.microsoft.com/office/drawing/2014/main" id="{0676B90E-C7EF-4CC2-9F77-C657A36D822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2252" y="2286000"/>
            <a:ext cx="536363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07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184B48-FEFB-48D9-B7AC-186B7D008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49FBB2-F995-475C-972A-971F08694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ze względu na prowadzenie papieru:</a:t>
            </a:r>
          </a:p>
          <a:p>
            <a:r>
              <a:rPr lang="pl-PL" dirty="0"/>
              <a:t>ploter płaski</a:t>
            </a:r>
          </a:p>
          <a:p>
            <a:r>
              <a:rPr lang="pl-PL" dirty="0"/>
              <a:t>ploter bębnowy</a:t>
            </a:r>
          </a:p>
          <a:p>
            <a:pPr marL="0" indent="0">
              <a:buNone/>
            </a:pPr>
            <a:r>
              <a:rPr lang="pl-PL" dirty="0"/>
              <a:t>ze względu na zastosowanie:</a:t>
            </a:r>
          </a:p>
          <a:p>
            <a:r>
              <a:rPr lang="pl-PL" dirty="0"/>
              <a:t>nanoszące obraz</a:t>
            </a:r>
          </a:p>
          <a:p>
            <a:pPr lvl="1"/>
            <a:r>
              <a:rPr lang="pl-PL" dirty="0"/>
              <a:t>ploter atramentowy</a:t>
            </a:r>
          </a:p>
          <a:p>
            <a:pPr lvl="1"/>
            <a:r>
              <a:rPr lang="pl-PL" dirty="0"/>
              <a:t>ploter </a:t>
            </a:r>
            <a:r>
              <a:rPr lang="pl-PL" dirty="0" err="1"/>
              <a:t>solwentowy</a:t>
            </a:r>
            <a:endParaRPr lang="pl-PL" dirty="0"/>
          </a:p>
          <a:p>
            <a:pPr lvl="1"/>
            <a:r>
              <a:rPr lang="pl-PL" dirty="0"/>
              <a:t>ploter kreślący</a:t>
            </a:r>
          </a:p>
          <a:p>
            <a:pPr lvl="1"/>
            <a:r>
              <a:rPr lang="pl-PL" dirty="0"/>
              <a:t>ploter laserowy</a:t>
            </a:r>
          </a:p>
          <a:p>
            <a:r>
              <a:rPr lang="pl-PL" dirty="0"/>
              <a:t>ploter grawerujący</a:t>
            </a:r>
          </a:p>
          <a:p>
            <a:r>
              <a:rPr lang="pl-PL" dirty="0"/>
              <a:t>ploter tnący</a:t>
            </a:r>
          </a:p>
        </p:txBody>
      </p:sp>
    </p:spTree>
    <p:extLst>
      <p:ext uri="{BB962C8B-B14F-4D97-AF65-F5344CB8AC3E}">
        <p14:creationId xmlns:p14="http://schemas.microsoft.com/office/powerpoint/2010/main" val="1016024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A7A0ED-129A-4416-A23C-0E577B327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Ploter płaski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AF976F-143C-435E-A6EF-37304A68C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ploter, w którym mechanizm rysujący lub wycinający porusza się swobodnie po osi X i Y nad płasko rozłożonym materiałem (np. papierem).</a:t>
            </a:r>
          </a:p>
        </p:txBody>
      </p:sp>
    </p:spTree>
    <p:extLst>
      <p:ext uri="{BB962C8B-B14F-4D97-AF65-F5344CB8AC3E}">
        <p14:creationId xmlns:p14="http://schemas.microsoft.com/office/powerpoint/2010/main" val="57344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28A9CD-A429-4A9D-BB96-F193ADFA0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https://upload.wikimedia.org/wikipedia/commons/1/16/HP-xy-recorder-analog.jpg">
            <a:extLst>
              <a:ext uri="{FF2B5EF4-FFF2-40B4-BE49-F238E27FC236}">
                <a16:creationId xmlns:a16="http://schemas.microsoft.com/office/drawing/2014/main" id="{F93D077B-F8DE-4968-98E8-1EFE939944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99840" y="1335024"/>
            <a:ext cx="4968648" cy="464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11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2E073F-9E74-4476-9B77-5EDE59F04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Budowa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275A52-03C0-4E25-BBD2-E3F210C5A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Pióro zamocowane jest na pionowej belce, po której porusza się za pomocą silnika krokowego, co zapewnia ruch w osi pionowej. Cała belka porusza się z kolei wzdłuż osi poziomej nad całą powierzchnią papieru, również z użyciem silnika krokowego.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ploterach płaskich ważne jest zwrócenie uwagi na naciąg linek prowadzących pióro jak i na poślizgi silników, mogących wywołać niedokładność kreśleń.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29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0905A7-67FD-4E7C-AE7A-7F8F7B073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Ploter bębnowy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4B9306-88EB-48DC-A78F-E9FEF537A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ploterach typu bębnowego pióro porusza się jedynie powyżej osi bębna w linii prostej, bęben zapewnia ruch papieru.</a:t>
            </a:r>
          </a:p>
        </p:txBody>
      </p:sp>
    </p:spTree>
    <p:extLst>
      <p:ext uri="{BB962C8B-B14F-4D97-AF65-F5344CB8AC3E}">
        <p14:creationId xmlns:p14="http://schemas.microsoft.com/office/powerpoint/2010/main" val="1588425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EDFCC6-4746-4816-9858-18BA022E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074" name="Picture 2" descr="Plotter Gerber Infinity.jpg">
            <a:extLst>
              <a:ext uri="{FF2B5EF4-FFF2-40B4-BE49-F238E27FC236}">
                <a16:creationId xmlns:a16="http://schemas.microsoft.com/office/drawing/2014/main" id="{14D09F1E-77D3-49C7-BF3A-85C69395DCE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2252" y="2286000"/>
            <a:ext cx="5363633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550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</TotalTime>
  <Words>797</Words>
  <Application>Microsoft Office PowerPoint</Application>
  <PresentationFormat>Panoramiczny</PresentationFormat>
  <Paragraphs>60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7" baseType="lpstr">
      <vt:lpstr>Tw Cen MT</vt:lpstr>
      <vt:lpstr>Tw Cen MT Condensed</vt:lpstr>
      <vt:lpstr>Wingdings 3</vt:lpstr>
      <vt:lpstr>Integralny</vt:lpstr>
      <vt:lpstr>Plotery</vt:lpstr>
      <vt:lpstr>Ploter</vt:lpstr>
      <vt:lpstr>Prezentacja programu PowerPoint</vt:lpstr>
      <vt:lpstr>Podział</vt:lpstr>
      <vt:lpstr>Ploter płaski</vt:lpstr>
      <vt:lpstr>Prezentacja programu PowerPoint</vt:lpstr>
      <vt:lpstr>Budowa</vt:lpstr>
      <vt:lpstr>Ploter bębnowy</vt:lpstr>
      <vt:lpstr>Prezentacja programu PowerPoint</vt:lpstr>
      <vt:lpstr>Budowa</vt:lpstr>
      <vt:lpstr>Ploter atramentowy</vt:lpstr>
      <vt:lpstr>Prezentacja programu PowerPoint</vt:lpstr>
      <vt:lpstr>Prezentacja programu PowerPoint</vt:lpstr>
      <vt:lpstr>Ploter solwentowy</vt:lpstr>
      <vt:lpstr>Zastosowanie</vt:lpstr>
      <vt:lpstr>Prezentacja programu PowerPoint</vt:lpstr>
      <vt:lpstr>Ploter kreślący</vt:lpstr>
      <vt:lpstr>Prezentacja programu PowerPoint</vt:lpstr>
      <vt:lpstr>Ploter laserowy</vt:lpstr>
      <vt:lpstr>Prezentacja programu PowerPoint</vt:lpstr>
      <vt:lpstr>Ploter grawerujący</vt:lpstr>
      <vt:lpstr>Prezentacja programu PowerPoint</vt:lpstr>
      <vt:lpstr>Ploter tnący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Plotery</dc:title>
  <dc:creator>Damian Radzik</dc:creator>
  <cp:lastModifiedBy>Damian Radzik</cp:lastModifiedBy>
  <cp:revision>4</cp:revision>
  <dcterms:created xsi:type="dcterms:W3CDTF">2018-01-29T19:51:58Z</dcterms:created>
  <dcterms:modified xsi:type="dcterms:W3CDTF">2019-03-28T13:15:57Z</dcterms:modified>
</cp:coreProperties>
</file>