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5E3CD6B8-9089-4D0B-B77C-4D8D8D11A91C}"/>
    <pc:docChg chg="undo custSel addSld modSld">
      <pc:chgData name="Damian Radzik" userId="9b6437a5cc3fe03b" providerId="LiveId" clId="{5E3CD6B8-9089-4D0B-B77C-4D8D8D11A91C}" dt="2021-06-12T09:15:15.266" v="228" actId="20577"/>
      <pc:docMkLst>
        <pc:docMk/>
      </pc:docMkLst>
      <pc:sldChg chg="modSp new mod">
        <pc:chgData name="Damian Radzik" userId="9b6437a5cc3fe03b" providerId="LiveId" clId="{5E3CD6B8-9089-4D0B-B77C-4D8D8D11A91C}" dt="2021-06-12T09:01:29.606" v="15" actId="20577"/>
        <pc:sldMkLst>
          <pc:docMk/>
          <pc:sldMk cId="3286273000" sldId="256"/>
        </pc:sldMkLst>
        <pc:spChg chg="mod">
          <ac:chgData name="Damian Radzik" userId="9b6437a5cc3fe03b" providerId="LiveId" clId="{5E3CD6B8-9089-4D0B-B77C-4D8D8D11A91C}" dt="2021-06-12T09:01:29.606" v="15" actId="20577"/>
          <ac:spMkLst>
            <pc:docMk/>
            <pc:sldMk cId="3286273000" sldId="256"/>
            <ac:spMk id="2" creationId="{92FED59A-C4B0-48ED-B96F-4E4601835F10}"/>
          </ac:spMkLst>
        </pc:spChg>
        <pc:spChg chg="mod">
          <ac:chgData name="Damian Radzik" userId="9b6437a5cc3fe03b" providerId="LiveId" clId="{5E3CD6B8-9089-4D0B-B77C-4D8D8D11A91C}" dt="2021-06-12T09:01:21.073" v="1"/>
          <ac:spMkLst>
            <pc:docMk/>
            <pc:sldMk cId="3286273000" sldId="256"/>
            <ac:spMk id="3" creationId="{196F076D-9260-44EE-A735-7EF4BBADF05E}"/>
          </ac:spMkLst>
        </pc:spChg>
      </pc:sldChg>
      <pc:sldChg chg="modSp new mod">
        <pc:chgData name="Damian Radzik" userId="9b6437a5cc3fe03b" providerId="LiveId" clId="{5E3CD6B8-9089-4D0B-B77C-4D8D8D11A91C}" dt="2021-06-12T09:02:05.316" v="26" actId="20577"/>
        <pc:sldMkLst>
          <pc:docMk/>
          <pc:sldMk cId="2194875202" sldId="257"/>
        </pc:sldMkLst>
        <pc:spChg chg="mod">
          <ac:chgData name="Damian Radzik" userId="9b6437a5cc3fe03b" providerId="LiveId" clId="{5E3CD6B8-9089-4D0B-B77C-4D8D8D11A91C}" dt="2021-06-12T09:01:44.024" v="21" actId="20577"/>
          <ac:spMkLst>
            <pc:docMk/>
            <pc:sldMk cId="2194875202" sldId="257"/>
            <ac:spMk id="2" creationId="{32C27BAD-00DE-41A0-A0A6-F5BADEA1D123}"/>
          </ac:spMkLst>
        </pc:spChg>
        <pc:spChg chg="mod">
          <ac:chgData name="Damian Radzik" userId="9b6437a5cc3fe03b" providerId="LiveId" clId="{5E3CD6B8-9089-4D0B-B77C-4D8D8D11A91C}" dt="2021-06-12T09:02:05.316" v="26" actId="20577"/>
          <ac:spMkLst>
            <pc:docMk/>
            <pc:sldMk cId="2194875202" sldId="257"/>
            <ac:spMk id="3" creationId="{B73887F1-E350-45BB-9BCD-9CFCD4C16769}"/>
          </ac:spMkLst>
        </pc:spChg>
      </pc:sldChg>
      <pc:sldChg chg="modSp new mod">
        <pc:chgData name="Damian Radzik" userId="9b6437a5cc3fe03b" providerId="LiveId" clId="{5E3CD6B8-9089-4D0B-B77C-4D8D8D11A91C}" dt="2021-06-12T09:04:46.666" v="49" actId="20577"/>
        <pc:sldMkLst>
          <pc:docMk/>
          <pc:sldMk cId="468779152" sldId="258"/>
        </pc:sldMkLst>
        <pc:spChg chg="mod">
          <ac:chgData name="Damian Radzik" userId="9b6437a5cc3fe03b" providerId="LiveId" clId="{5E3CD6B8-9089-4D0B-B77C-4D8D8D11A91C}" dt="2021-06-12T09:02:29.816" v="41" actId="20577"/>
          <ac:spMkLst>
            <pc:docMk/>
            <pc:sldMk cId="468779152" sldId="258"/>
            <ac:spMk id="2" creationId="{DCC9F871-8BDA-4539-9141-6BEDAB2580E8}"/>
          </ac:spMkLst>
        </pc:spChg>
        <pc:spChg chg="mod">
          <ac:chgData name="Damian Radzik" userId="9b6437a5cc3fe03b" providerId="LiveId" clId="{5E3CD6B8-9089-4D0B-B77C-4D8D8D11A91C}" dt="2021-06-12T09:04:46.666" v="49" actId="20577"/>
          <ac:spMkLst>
            <pc:docMk/>
            <pc:sldMk cId="468779152" sldId="258"/>
            <ac:spMk id="3" creationId="{85231448-00C5-4668-8EF4-063C8CA422CD}"/>
          </ac:spMkLst>
        </pc:spChg>
      </pc:sldChg>
      <pc:sldChg chg="modSp new mod">
        <pc:chgData name="Damian Radzik" userId="9b6437a5cc3fe03b" providerId="LiveId" clId="{5E3CD6B8-9089-4D0B-B77C-4D8D8D11A91C}" dt="2021-06-12T09:05:19.212" v="87" actId="20577"/>
        <pc:sldMkLst>
          <pc:docMk/>
          <pc:sldMk cId="3405568009" sldId="259"/>
        </pc:sldMkLst>
        <pc:spChg chg="mod">
          <ac:chgData name="Damian Radzik" userId="9b6437a5cc3fe03b" providerId="LiveId" clId="{5E3CD6B8-9089-4D0B-B77C-4D8D8D11A91C}" dt="2021-06-12T09:05:00.505" v="78" actId="313"/>
          <ac:spMkLst>
            <pc:docMk/>
            <pc:sldMk cId="3405568009" sldId="259"/>
            <ac:spMk id="2" creationId="{FC2A8AD5-8275-4739-BDDD-3AD03F7779FF}"/>
          </ac:spMkLst>
        </pc:spChg>
        <pc:spChg chg="mod">
          <ac:chgData name="Damian Radzik" userId="9b6437a5cc3fe03b" providerId="LiveId" clId="{5E3CD6B8-9089-4D0B-B77C-4D8D8D11A91C}" dt="2021-06-12T09:05:19.212" v="87" actId="20577"/>
          <ac:spMkLst>
            <pc:docMk/>
            <pc:sldMk cId="3405568009" sldId="259"/>
            <ac:spMk id="3" creationId="{B44E2050-A679-454E-8800-C244F908C720}"/>
          </ac:spMkLst>
        </pc:spChg>
      </pc:sldChg>
      <pc:sldChg chg="addSp delSp modSp new mod modClrScheme chgLayout">
        <pc:chgData name="Damian Radzik" userId="9b6437a5cc3fe03b" providerId="LiveId" clId="{5E3CD6B8-9089-4D0B-B77C-4D8D8D11A91C}" dt="2021-06-12T09:05:39.604" v="100" actId="20577"/>
        <pc:sldMkLst>
          <pc:docMk/>
          <pc:sldMk cId="406572386" sldId="260"/>
        </pc:sldMkLst>
        <pc:spChg chg="del mod ord">
          <ac:chgData name="Damian Radzik" userId="9b6437a5cc3fe03b" providerId="LiveId" clId="{5E3CD6B8-9089-4D0B-B77C-4D8D8D11A91C}" dt="2021-06-12T09:05:33.137" v="89" actId="700"/>
          <ac:spMkLst>
            <pc:docMk/>
            <pc:sldMk cId="406572386" sldId="260"/>
            <ac:spMk id="2" creationId="{C9A1F7D9-9DD3-41C7-8038-D7D181A5137A}"/>
          </ac:spMkLst>
        </pc:spChg>
        <pc:spChg chg="del mod ord">
          <ac:chgData name="Damian Radzik" userId="9b6437a5cc3fe03b" providerId="LiveId" clId="{5E3CD6B8-9089-4D0B-B77C-4D8D8D11A91C}" dt="2021-06-12T09:05:33.137" v="89" actId="700"/>
          <ac:spMkLst>
            <pc:docMk/>
            <pc:sldMk cId="406572386" sldId="260"/>
            <ac:spMk id="3" creationId="{01275579-D1AA-4415-9439-94073E6270F4}"/>
          </ac:spMkLst>
        </pc:spChg>
        <pc:spChg chg="add mod ord">
          <ac:chgData name="Damian Radzik" userId="9b6437a5cc3fe03b" providerId="LiveId" clId="{5E3CD6B8-9089-4D0B-B77C-4D8D8D11A91C}" dt="2021-06-12T09:05:39.604" v="100" actId="20577"/>
          <ac:spMkLst>
            <pc:docMk/>
            <pc:sldMk cId="406572386" sldId="260"/>
            <ac:spMk id="4" creationId="{B85EC6D2-76D0-489B-A783-578F34541FF3}"/>
          </ac:spMkLst>
        </pc:spChg>
        <pc:spChg chg="add mod ord">
          <ac:chgData name="Damian Radzik" userId="9b6437a5cc3fe03b" providerId="LiveId" clId="{5E3CD6B8-9089-4D0B-B77C-4D8D8D11A91C}" dt="2021-06-12T09:05:33.137" v="89" actId="700"/>
          <ac:spMkLst>
            <pc:docMk/>
            <pc:sldMk cId="406572386" sldId="260"/>
            <ac:spMk id="5" creationId="{5CE2EB06-BACF-43AA-A44D-75DE34567F32}"/>
          </ac:spMkLst>
        </pc:spChg>
      </pc:sldChg>
      <pc:sldChg chg="addSp delSp modSp new mod modClrScheme chgLayout">
        <pc:chgData name="Damian Radzik" userId="9b6437a5cc3fe03b" providerId="LiveId" clId="{5E3CD6B8-9089-4D0B-B77C-4D8D8D11A91C}" dt="2021-06-12T09:06:54.103" v="118" actId="2711"/>
        <pc:sldMkLst>
          <pc:docMk/>
          <pc:sldMk cId="1638660693" sldId="261"/>
        </pc:sldMkLst>
        <pc:spChg chg="del mod ord">
          <ac:chgData name="Damian Radzik" userId="9b6437a5cc3fe03b" providerId="LiveId" clId="{5E3CD6B8-9089-4D0B-B77C-4D8D8D11A91C}" dt="2021-06-12T09:05:44.257" v="102" actId="700"/>
          <ac:spMkLst>
            <pc:docMk/>
            <pc:sldMk cId="1638660693" sldId="261"/>
            <ac:spMk id="2" creationId="{08D59D31-8589-4BBC-9DA1-68898AAD4D54}"/>
          </ac:spMkLst>
        </pc:spChg>
        <pc:spChg chg="del mod ord">
          <ac:chgData name="Damian Radzik" userId="9b6437a5cc3fe03b" providerId="LiveId" clId="{5E3CD6B8-9089-4D0B-B77C-4D8D8D11A91C}" dt="2021-06-12T09:05:44.257" v="102" actId="700"/>
          <ac:spMkLst>
            <pc:docMk/>
            <pc:sldMk cId="1638660693" sldId="261"/>
            <ac:spMk id="3" creationId="{FEFA6ABF-0E39-4799-AFFD-8A94D64D6A07}"/>
          </ac:spMkLst>
        </pc:spChg>
        <pc:spChg chg="add mod ord">
          <ac:chgData name="Damian Radzik" userId="9b6437a5cc3fe03b" providerId="LiveId" clId="{5E3CD6B8-9089-4D0B-B77C-4D8D8D11A91C}" dt="2021-06-12T09:05:59.405" v="105"/>
          <ac:spMkLst>
            <pc:docMk/>
            <pc:sldMk cId="1638660693" sldId="261"/>
            <ac:spMk id="4" creationId="{3B1C88C2-98CA-4F48-A668-C2796BEB5CE4}"/>
          </ac:spMkLst>
        </pc:spChg>
        <pc:spChg chg="add mod ord">
          <ac:chgData name="Damian Radzik" userId="9b6437a5cc3fe03b" providerId="LiveId" clId="{5E3CD6B8-9089-4D0B-B77C-4D8D8D11A91C}" dt="2021-06-12T09:06:54.103" v="118" actId="2711"/>
          <ac:spMkLst>
            <pc:docMk/>
            <pc:sldMk cId="1638660693" sldId="261"/>
            <ac:spMk id="5" creationId="{2E75E492-2AF6-4862-A89C-98E2D1D8FA25}"/>
          </ac:spMkLst>
        </pc:spChg>
      </pc:sldChg>
      <pc:sldChg chg="modSp new mod">
        <pc:chgData name="Damian Radzik" userId="9b6437a5cc3fe03b" providerId="LiveId" clId="{5E3CD6B8-9089-4D0B-B77C-4D8D8D11A91C}" dt="2021-06-12T09:07:48.912" v="123"/>
        <pc:sldMkLst>
          <pc:docMk/>
          <pc:sldMk cId="1504190690" sldId="262"/>
        </pc:sldMkLst>
        <pc:spChg chg="mod">
          <ac:chgData name="Damian Radzik" userId="9b6437a5cc3fe03b" providerId="LiveId" clId="{5E3CD6B8-9089-4D0B-B77C-4D8D8D11A91C}" dt="2021-06-12T09:07:39.131" v="122"/>
          <ac:spMkLst>
            <pc:docMk/>
            <pc:sldMk cId="1504190690" sldId="262"/>
            <ac:spMk id="2" creationId="{BBA6D02E-C912-49AA-80EB-7A544259E87B}"/>
          </ac:spMkLst>
        </pc:spChg>
        <pc:spChg chg="mod">
          <ac:chgData name="Damian Radzik" userId="9b6437a5cc3fe03b" providerId="LiveId" clId="{5E3CD6B8-9089-4D0B-B77C-4D8D8D11A91C}" dt="2021-06-12T09:07:48.912" v="123"/>
          <ac:spMkLst>
            <pc:docMk/>
            <pc:sldMk cId="1504190690" sldId="262"/>
            <ac:spMk id="3" creationId="{9B75FFBE-9699-4894-9EE6-F12302FE0294}"/>
          </ac:spMkLst>
        </pc:spChg>
      </pc:sldChg>
      <pc:sldChg chg="modSp new mod">
        <pc:chgData name="Damian Radzik" userId="9b6437a5cc3fe03b" providerId="LiveId" clId="{5E3CD6B8-9089-4D0B-B77C-4D8D8D11A91C}" dt="2021-06-12T09:09:14.410" v="138" actId="20577"/>
        <pc:sldMkLst>
          <pc:docMk/>
          <pc:sldMk cId="931693216" sldId="263"/>
        </pc:sldMkLst>
        <pc:spChg chg="mod">
          <ac:chgData name="Damian Radzik" userId="9b6437a5cc3fe03b" providerId="LiveId" clId="{5E3CD6B8-9089-4D0B-B77C-4D8D8D11A91C}" dt="2021-06-12T09:08:10.432" v="125"/>
          <ac:spMkLst>
            <pc:docMk/>
            <pc:sldMk cId="931693216" sldId="263"/>
            <ac:spMk id="2" creationId="{74BAABD4-03E0-42D9-AC5C-0805CAD651CE}"/>
          </ac:spMkLst>
        </pc:spChg>
        <pc:spChg chg="mod">
          <ac:chgData name="Damian Radzik" userId="9b6437a5cc3fe03b" providerId="LiveId" clId="{5E3CD6B8-9089-4D0B-B77C-4D8D8D11A91C}" dt="2021-06-12T09:09:14.410" v="138" actId="20577"/>
          <ac:spMkLst>
            <pc:docMk/>
            <pc:sldMk cId="931693216" sldId="263"/>
            <ac:spMk id="3" creationId="{81FF47C0-C3B7-493B-A0B9-95E31D35990F}"/>
          </ac:spMkLst>
        </pc:spChg>
      </pc:sldChg>
      <pc:sldChg chg="addSp new">
        <pc:chgData name="Damian Radzik" userId="9b6437a5cc3fe03b" providerId="LiveId" clId="{5E3CD6B8-9089-4D0B-B77C-4D8D8D11A91C}" dt="2021-06-12T09:09:30.303" v="140"/>
        <pc:sldMkLst>
          <pc:docMk/>
          <pc:sldMk cId="867837956" sldId="264"/>
        </pc:sldMkLst>
        <pc:picChg chg="add">
          <ac:chgData name="Damian Radzik" userId="9b6437a5cc3fe03b" providerId="LiveId" clId="{5E3CD6B8-9089-4D0B-B77C-4D8D8D11A91C}" dt="2021-06-12T09:09:30.303" v="140"/>
          <ac:picMkLst>
            <pc:docMk/>
            <pc:sldMk cId="867837956" sldId="264"/>
            <ac:picMk id="1026" creationId="{52D9C2AE-3DE6-4A3C-884E-85683D2FCC21}"/>
          </ac:picMkLst>
        </pc:picChg>
      </pc:sldChg>
      <pc:sldChg chg="modSp new mod">
        <pc:chgData name="Damian Radzik" userId="9b6437a5cc3fe03b" providerId="LiveId" clId="{5E3CD6B8-9089-4D0B-B77C-4D8D8D11A91C}" dt="2021-06-12T09:10:39.041" v="149" actId="20577"/>
        <pc:sldMkLst>
          <pc:docMk/>
          <pc:sldMk cId="1648573145" sldId="265"/>
        </pc:sldMkLst>
        <pc:spChg chg="mod">
          <ac:chgData name="Damian Radzik" userId="9b6437a5cc3fe03b" providerId="LiveId" clId="{5E3CD6B8-9089-4D0B-B77C-4D8D8D11A91C}" dt="2021-06-12T09:09:45.211" v="142"/>
          <ac:spMkLst>
            <pc:docMk/>
            <pc:sldMk cId="1648573145" sldId="265"/>
            <ac:spMk id="2" creationId="{1844E05E-DC0F-4836-95F1-65DE64826A0B}"/>
          </ac:spMkLst>
        </pc:spChg>
        <pc:spChg chg="mod">
          <ac:chgData name="Damian Radzik" userId="9b6437a5cc3fe03b" providerId="LiveId" clId="{5E3CD6B8-9089-4D0B-B77C-4D8D8D11A91C}" dt="2021-06-12T09:10:39.041" v="149" actId="20577"/>
          <ac:spMkLst>
            <pc:docMk/>
            <pc:sldMk cId="1648573145" sldId="265"/>
            <ac:spMk id="3" creationId="{DA79819D-510C-4A32-9EEF-02A86715BCEE}"/>
          </ac:spMkLst>
        </pc:spChg>
      </pc:sldChg>
      <pc:sldChg chg="modSp new mod">
        <pc:chgData name="Damian Radzik" userId="9b6437a5cc3fe03b" providerId="LiveId" clId="{5E3CD6B8-9089-4D0B-B77C-4D8D8D11A91C}" dt="2021-06-12T09:11:28.065" v="170" actId="20577"/>
        <pc:sldMkLst>
          <pc:docMk/>
          <pc:sldMk cId="4175250739" sldId="266"/>
        </pc:sldMkLst>
        <pc:spChg chg="mod">
          <ac:chgData name="Damian Radzik" userId="9b6437a5cc3fe03b" providerId="LiveId" clId="{5E3CD6B8-9089-4D0B-B77C-4D8D8D11A91C}" dt="2021-06-12T09:11:15.790" v="166"/>
          <ac:spMkLst>
            <pc:docMk/>
            <pc:sldMk cId="4175250739" sldId="266"/>
            <ac:spMk id="2" creationId="{1D96B068-9E92-4468-BD61-1EC557C8BC57}"/>
          </ac:spMkLst>
        </pc:spChg>
        <pc:spChg chg="mod">
          <ac:chgData name="Damian Radzik" userId="9b6437a5cc3fe03b" providerId="LiveId" clId="{5E3CD6B8-9089-4D0B-B77C-4D8D8D11A91C}" dt="2021-06-12T09:11:28.065" v="170" actId="20577"/>
          <ac:spMkLst>
            <pc:docMk/>
            <pc:sldMk cId="4175250739" sldId="266"/>
            <ac:spMk id="3" creationId="{F447C00F-2505-40A2-BFDE-C0A252B79633}"/>
          </ac:spMkLst>
        </pc:spChg>
      </pc:sldChg>
      <pc:sldChg chg="modSp new mod">
        <pc:chgData name="Damian Radzik" userId="9b6437a5cc3fe03b" providerId="LiveId" clId="{5E3CD6B8-9089-4D0B-B77C-4D8D8D11A91C}" dt="2021-06-12T09:11:02.647" v="165" actId="20577"/>
        <pc:sldMkLst>
          <pc:docMk/>
          <pc:sldMk cId="3282166562" sldId="267"/>
        </pc:sldMkLst>
        <pc:spChg chg="mod">
          <ac:chgData name="Damian Radzik" userId="9b6437a5cc3fe03b" providerId="LiveId" clId="{5E3CD6B8-9089-4D0B-B77C-4D8D8D11A91C}" dt="2021-06-12T09:11:02.647" v="165" actId="20577"/>
          <ac:spMkLst>
            <pc:docMk/>
            <pc:sldMk cId="3282166562" sldId="267"/>
            <ac:spMk id="2" creationId="{DB1547D7-E8C4-4298-A90E-4C4431549B00}"/>
          </ac:spMkLst>
        </pc:spChg>
      </pc:sldChg>
      <pc:sldChg chg="modSp new mod">
        <pc:chgData name="Damian Radzik" userId="9b6437a5cc3fe03b" providerId="LiveId" clId="{5E3CD6B8-9089-4D0B-B77C-4D8D8D11A91C}" dt="2021-06-12T09:11:47.548" v="177" actId="20577"/>
        <pc:sldMkLst>
          <pc:docMk/>
          <pc:sldMk cId="1626683798" sldId="268"/>
        </pc:sldMkLst>
        <pc:spChg chg="mod">
          <ac:chgData name="Damian Radzik" userId="9b6437a5cc3fe03b" providerId="LiveId" clId="{5E3CD6B8-9089-4D0B-B77C-4D8D8D11A91C}" dt="2021-06-12T09:11:44.963" v="176" actId="20577"/>
          <ac:spMkLst>
            <pc:docMk/>
            <pc:sldMk cId="1626683798" sldId="268"/>
            <ac:spMk id="2" creationId="{EF162701-8F88-4C58-A6F4-CC1BAE1BA2E5}"/>
          </ac:spMkLst>
        </pc:spChg>
        <pc:spChg chg="mod">
          <ac:chgData name="Damian Radzik" userId="9b6437a5cc3fe03b" providerId="LiveId" clId="{5E3CD6B8-9089-4D0B-B77C-4D8D8D11A91C}" dt="2021-06-12T09:11:47.548" v="177" actId="20577"/>
          <ac:spMkLst>
            <pc:docMk/>
            <pc:sldMk cId="1626683798" sldId="268"/>
            <ac:spMk id="3" creationId="{95266C39-23A0-49C3-9D61-6D2F311041AE}"/>
          </ac:spMkLst>
        </pc:spChg>
      </pc:sldChg>
      <pc:sldChg chg="modSp new mod">
        <pc:chgData name="Damian Radzik" userId="9b6437a5cc3fe03b" providerId="LiveId" clId="{5E3CD6B8-9089-4D0B-B77C-4D8D8D11A91C}" dt="2021-06-12T09:12:16.171" v="183" actId="20577"/>
        <pc:sldMkLst>
          <pc:docMk/>
          <pc:sldMk cId="3466403838" sldId="269"/>
        </pc:sldMkLst>
        <pc:spChg chg="mod">
          <ac:chgData name="Damian Radzik" userId="9b6437a5cc3fe03b" providerId="LiveId" clId="{5E3CD6B8-9089-4D0B-B77C-4D8D8D11A91C}" dt="2021-06-12T09:12:10.221" v="182" actId="20577"/>
          <ac:spMkLst>
            <pc:docMk/>
            <pc:sldMk cId="3466403838" sldId="269"/>
            <ac:spMk id="2" creationId="{E399473B-6D6C-49C3-8C4F-CFC477524F73}"/>
          </ac:spMkLst>
        </pc:spChg>
        <pc:spChg chg="mod">
          <ac:chgData name="Damian Radzik" userId="9b6437a5cc3fe03b" providerId="LiveId" clId="{5E3CD6B8-9089-4D0B-B77C-4D8D8D11A91C}" dt="2021-06-12T09:12:16.171" v="183" actId="20577"/>
          <ac:spMkLst>
            <pc:docMk/>
            <pc:sldMk cId="3466403838" sldId="269"/>
            <ac:spMk id="3" creationId="{C3D2C572-A12A-40D3-ABC4-9C0C4F5513F1}"/>
          </ac:spMkLst>
        </pc:spChg>
      </pc:sldChg>
      <pc:sldChg chg="modSp new mod">
        <pc:chgData name="Damian Radzik" userId="9b6437a5cc3fe03b" providerId="LiveId" clId="{5E3CD6B8-9089-4D0B-B77C-4D8D8D11A91C}" dt="2021-06-12T09:12:58.849" v="200" actId="27636"/>
        <pc:sldMkLst>
          <pc:docMk/>
          <pc:sldMk cId="3972952192" sldId="270"/>
        </pc:sldMkLst>
        <pc:spChg chg="mod">
          <ac:chgData name="Damian Radzik" userId="9b6437a5cc3fe03b" providerId="LiveId" clId="{5E3CD6B8-9089-4D0B-B77C-4D8D8D11A91C}" dt="2021-06-12T09:12:41.901" v="198" actId="20577"/>
          <ac:spMkLst>
            <pc:docMk/>
            <pc:sldMk cId="3972952192" sldId="270"/>
            <ac:spMk id="2" creationId="{D1D106DF-1BCD-401E-A220-F35670B13A43}"/>
          </ac:spMkLst>
        </pc:spChg>
        <pc:spChg chg="mod">
          <ac:chgData name="Damian Radzik" userId="9b6437a5cc3fe03b" providerId="LiveId" clId="{5E3CD6B8-9089-4D0B-B77C-4D8D8D11A91C}" dt="2021-06-12T09:12:58.849" v="200" actId="27636"/>
          <ac:spMkLst>
            <pc:docMk/>
            <pc:sldMk cId="3972952192" sldId="270"/>
            <ac:spMk id="3" creationId="{82BDF92A-025F-4C0D-8630-9025E80F775E}"/>
          </ac:spMkLst>
        </pc:spChg>
      </pc:sldChg>
      <pc:sldChg chg="modSp new mod">
        <pc:chgData name="Damian Radzik" userId="9b6437a5cc3fe03b" providerId="LiveId" clId="{5E3CD6B8-9089-4D0B-B77C-4D8D8D11A91C}" dt="2021-06-12T09:13:30.632" v="212" actId="20577"/>
        <pc:sldMkLst>
          <pc:docMk/>
          <pc:sldMk cId="2250596660" sldId="271"/>
        </pc:sldMkLst>
        <pc:spChg chg="mod">
          <ac:chgData name="Damian Radzik" userId="9b6437a5cc3fe03b" providerId="LiveId" clId="{5E3CD6B8-9089-4D0B-B77C-4D8D8D11A91C}" dt="2021-06-12T09:13:14.551" v="205" actId="20577"/>
          <ac:spMkLst>
            <pc:docMk/>
            <pc:sldMk cId="2250596660" sldId="271"/>
            <ac:spMk id="2" creationId="{E87B36B6-E042-4A99-AC3B-1212EB650AC9}"/>
          </ac:spMkLst>
        </pc:spChg>
        <pc:spChg chg="mod">
          <ac:chgData name="Damian Radzik" userId="9b6437a5cc3fe03b" providerId="LiveId" clId="{5E3CD6B8-9089-4D0B-B77C-4D8D8D11A91C}" dt="2021-06-12T09:13:30.632" v="212" actId="20577"/>
          <ac:spMkLst>
            <pc:docMk/>
            <pc:sldMk cId="2250596660" sldId="271"/>
            <ac:spMk id="3" creationId="{E4944A26-A3C4-4FB2-96A4-35530A06F84B}"/>
          </ac:spMkLst>
        </pc:spChg>
      </pc:sldChg>
      <pc:sldChg chg="modSp new mod">
        <pc:chgData name="Damian Radzik" userId="9b6437a5cc3fe03b" providerId="LiveId" clId="{5E3CD6B8-9089-4D0B-B77C-4D8D8D11A91C}" dt="2021-06-12T09:14:07.360" v="220" actId="20577"/>
        <pc:sldMkLst>
          <pc:docMk/>
          <pc:sldMk cId="3494752299" sldId="272"/>
        </pc:sldMkLst>
        <pc:spChg chg="mod">
          <ac:chgData name="Damian Radzik" userId="9b6437a5cc3fe03b" providerId="LiveId" clId="{5E3CD6B8-9089-4D0B-B77C-4D8D8D11A91C}" dt="2021-06-12T09:13:44.401" v="217" actId="20577"/>
          <ac:spMkLst>
            <pc:docMk/>
            <pc:sldMk cId="3494752299" sldId="272"/>
            <ac:spMk id="2" creationId="{ABA08313-ABA7-421C-81BF-728880E23E93}"/>
          </ac:spMkLst>
        </pc:spChg>
        <pc:spChg chg="mod">
          <ac:chgData name="Damian Radzik" userId="9b6437a5cc3fe03b" providerId="LiveId" clId="{5E3CD6B8-9089-4D0B-B77C-4D8D8D11A91C}" dt="2021-06-12T09:14:07.360" v="220" actId="20577"/>
          <ac:spMkLst>
            <pc:docMk/>
            <pc:sldMk cId="3494752299" sldId="272"/>
            <ac:spMk id="3" creationId="{236C30B3-ADAD-4F50-B550-BC03C4357D02}"/>
          </ac:spMkLst>
        </pc:spChg>
      </pc:sldChg>
      <pc:sldChg chg="modSp new mod">
        <pc:chgData name="Damian Radzik" userId="9b6437a5cc3fe03b" providerId="LiveId" clId="{5E3CD6B8-9089-4D0B-B77C-4D8D8D11A91C}" dt="2021-06-12T09:15:15.266" v="228" actId="20577"/>
        <pc:sldMkLst>
          <pc:docMk/>
          <pc:sldMk cId="360834708" sldId="273"/>
        </pc:sldMkLst>
        <pc:spChg chg="mod">
          <ac:chgData name="Damian Radzik" userId="9b6437a5cc3fe03b" providerId="LiveId" clId="{5E3CD6B8-9089-4D0B-B77C-4D8D8D11A91C}" dt="2021-06-12T09:14:36.130" v="225" actId="27636"/>
          <ac:spMkLst>
            <pc:docMk/>
            <pc:sldMk cId="360834708" sldId="273"/>
            <ac:spMk id="2" creationId="{324EC737-16BB-409F-BEF8-C9544B1FC90B}"/>
          </ac:spMkLst>
        </pc:spChg>
        <pc:spChg chg="mod">
          <ac:chgData name="Damian Radzik" userId="9b6437a5cc3fe03b" providerId="LiveId" clId="{5E3CD6B8-9089-4D0B-B77C-4D8D8D11A91C}" dt="2021-06-12T09:15:15.266" v="228" actId="20577"/>
          <ac:spMkLst>
            <pc:docMk/>
            <pc:sldMk cId="360834708" sldId="273"/>
            <ac:spMk id="3" creationId="{F2C8C19B-C310-47A9-8AD0-EB70AF822518}"/>
          </ac:spMkLst>
        </pc:spChg>
      </pc:sldChg>
    </pc:docChg>
  </pc:docChgLst>
  <pc:docChgLst>
    <pc:chgData name="Damian Radzik" userId="9b6437a5cc3fe03b" providerId="LiveId" clId="{4938F325-434A-4C1E-9B94-D5F20B1F45A0}"/>
    <pc:docChg chg="addSld modSld">
      <pc:chgData name="Damian Radzik" userId="9b6437a5cc3fe03b" providerId="LiveId" clId="{4938F325-434A-4C1E-9B94-D5F20B1F45A0}" dt="2022-02-16T07:21:52.633" v="8" actId="20577"/>
      <pc:docMkLst>
        <pc:docMk/>
      </pc:docMkLst>
      <pc:sldChg chg="addSp delSp modSp new mod">
        <pc:chgData name="Damian Radzik" userId="9b6437a5cc3fe03b" providerId="LiveId" clId="{4938F325-434A-4C1E-9B94-D5F20B1F45A0}" dt="2022-02-16T07:21:52.633" v="8" actId="20577"/>
        <pc:sldMkLst>
          <pc:docMk/>
          <pc:sldMk cId="683780659" sldId="274"/>
        </pc:sldMkLst>
        <pc:spChg chg="mod">
          <ac:chgData name="Damian Radzik" userId="9b6437a5cc3fe03b" providerId="LiveId" clId="{4938F325-434A-4C1E-9B94-D5F20B1F45A0}" dt="2022-02-16T07:21:52.633" v="8" actId="20577"/>
          <ac:spMkLst>
            <pc:docMk/>
            <pc:sldMk cId="683780659" sldId="274"/>
            <ac:spMk id="2" creationId="{DF7B75E4-E994-4A04-9C2D-AB69BCAC1EE6}"/>
          </ac:spMkLst>
        </pc:spChg>
        <pc:spChg chg="del">
          <ac:chgData name="Damian Radzik" userId="9b6437a5cc3fe03b" providerId="LiveId" clId="{4938F325-434A-4C1E-9B94-D5F20B1F45A0}" dt="2022-02-16T07:21:48.944" v="1"/>
          <ac:spMkLst>
            <pc:docMk/>
            <pc:sldMk cId="683780659" sldId="274"/>
            <ac:spMk id="3" creationId="{0F029A95-E4E4-4871-A31E-F0B3745701E8}"/>
          </ac:spMkLst>
        </pc:spChg>
        <pc:picChg chg="add mod">
          <ac:chgData name="Damian Radzik" userId="9b6437a5cc3fe03b" providerId="LiveId" clId="{4938F325-434A-4C1E-9B94-D5F20B1F45A0}" dt="2022-02-16T07:21:48.944" v="1"/>
          <ac:picMkLst>
            <pc:docMk/>
            <pc:sldMk cId="683780659" sldId="274"/>
            <ac:picMk id="1026" creationId="{2C8035B3-2104-4DE8-A3B3-D01CEF8FB99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E36A1F3-45E1-4C99-BE0A-085C19BE6CD2}" type="datetimeFigureOut">
              <a:rPr lang="pl-PL" smtClean="0"/>
              <a:t>16.02.2022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88A8-BA5D-4E86-A444-453275D6733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975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A1F3-45E1-4C99-BE0A-085C19BE6CD2}" type="datetimeFigureOut">
              <a:rPr lang="pl-PL" smtClean="0"/>
              <a:t>16.02.2022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88A8-BA5D-4E86-A444-453275D673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726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A1F3-45E1-4C99-BE0A-085C19BE6CD2}" type="datetimeFigureOut">
              <a:rPr lang="pl-PL" smtClean="0"/>
              <a:t>16.02.2022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88A8-BA5D-4E86-A444-453275D6733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16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A1F3-45E1-4C99-BE0A-085C19BE6CD2}" type="datetimeFigureOut">
              <a:rPr lang="pl-PL" smtClean="0"/>
              <a:t>16.02.2022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88A8-BA5D-4E86-A444-453275D673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541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A1F3-45E1-4C99-BE0A-085C19BE6CD2}" type="datetimeFigureOut">
              <a:rPr lang="pl-PL" smtClean="0"/>
              <a:t>16.02.2022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88A8-BA5D-4E86-A444-453275D6733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40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A1F3-45E1-4C99-BE0A-085C19BE6CD2}" type="datetimeFigureOut">
              <a:rPr lang="pl-PL" smtClean="0"/>
              <a:t>16.02.2022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88A8-BA5D-4E86-A444-453275D673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279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A1F3-45E1-4C99-BE0A-085C19BE6CD2}" type="datetimeFigureOut">
              <a:rPr lang="pl-PL" smtClean="0"/>
              <a:t>16.02.2022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88A8-BA5D-4E86-A444-453275D673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10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A1F3-45E1-4C99-BE0A-085C19BE6CD2}" type="datetimeFigureOut">
              <a:rPr lang="pl-PL" smtClean="0"/>
              <a:t>16.02.2022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88A8-BA5D-4E86-A444-453275D673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602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A1F3-45E1-4C99-BE0A-085C19BE6CD2}" type="datetimeFigureOut">
              <a:rPr lang="pl-PL" smtClean="0"/>
              <a:t>16.02.2022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88A8-BA5D-4E86-A444-453275D673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3964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A1F3-45E1-4C99-BE0A-085C19BE6CD2}" type="datetimeFigureOut">
              <a:rPr lang="pl-PL" smtClean="0"/>
              <a:t>16.02.2022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88A8-BA5D-4E86-A444-453275D673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65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A1F3-45E1-4C99-BE0A-085C19BE6CD2}" type="datetimeFigureOut">
              <a:rPr lang="pl-PL" smtClean="0"/>
              <a:t>16.02.2022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88A8-BA5D-4E86-A444-453275D6733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57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E36A1F3-45E1-4C99-BE0A-085C19BE6CD2}" type="datetimeFigureOut">
              <a:rPr lang="pl-PL" smtClean="0"/>
              <a:t>16.02.2022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1FA88A8-BA5D-4E86-A444-453275D6733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90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FED59A-C4B0-48ED-B96F-4E4601835F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Skanery 3D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96F076D-9260-44EE-A735-7EF4BBADF0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273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3C5B14-5215-455C-840E-063988E71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B1F71F-A123-4BAF-9644-56782B739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2D9C2AE-3DE6-4A3C-884E-85683D2FC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938" y="0"/>
            <a:ext cx="45561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837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44E05E-DC0F-4836-95F1-65DE64826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Bezkontaktowe pasywne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79819D-510C-4A32-9EEF-02A86715B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Pasywne skanery 3D nie emitują żadnego światła, czy promieniowania same z siebie i zamiast tego polegają na detekcji odbitego światła otoczenia. </a:t>
            </a:r>
          </a:p>
          <a:p>
            <a:r>
              <a:rPr lang="pl-PL" dirty="0"/>
              <a:t>Większość rozwiązań tego typu wykrywa światło widzialne, ponieważ jest łatwo dostępnym światłem otoczenia. Inne rodzaje promieniowania, jak podczerwień również mogłyby zostać użyte. </a:t>
            </a:r>
          </a:p>
          <a:p>
            <a:r>
              <a:rPr lang="pl-PL" dirty="0"/>
              <a:t>Metody pasywne mogą być tanie, ponieważ w większości przypadków nie potrzebują specjalnego sprzętu, a jedynie prostego aparatu cyfrowego.</a:t>
            </a:r>
          </a:p>
        </p:txBody>
      </p:sp>
    </p:spTree>
    <p:extLst>
      <p:ext uri="{BB962C8B-B14F-4D97-AF65-F5344CB8AC3E}">
        <p14:creationId xmlns:p14="http://schemas.microsoft.com/office/powerpoint/2010/main" val="1648573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1547D7-E8C4-4298-A90E-4C4431549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Zastosowanie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277311-D983-4262-BA25-FD27789794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2166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96B068-9E92-4468-BD61-1EC557C8B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Budownictwo i inżynieria lądowa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47C00F-2505-40A2-BFDE-C0A252B79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Dokumentacja zabytków</a:t>
            </a:r>
          </a:p>
          <a:p>
            <a:r>
              <a:rPr lang="pl-PL" dirty="0"/>
              <a:t>Kontrola jakości</a:t>
            </a:r>
          </a:p>
          <a:p>
            <a:r>
              <a:rPr lang="pl-PL" dirty="0"/>
              <a:t>Dokumentacja kryminalistyczna</a:t>
            </a:r>
          </a:p>
        </p:txBody>
      </p:sp>
    </p:spTree>
    <p:extLst>
      <p:ext uri="{BB962C8B-B14F-4D97-AF65-F5344CB8AC3E}">
        <p14:creationId xmlns:p14="http://schemas.microsoft.com/office/powerpoint/2010/main" val="4175250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162701-8F88-4C58-A6F4-CC1BAE1BA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projektowania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266C39-23A0-49C3-9D61-6D2F31104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Zwiększanie dokładności pracując ze złożonymi częściami i kształtami</a:t>
            </a:r>
          </a:p>
          <a:p>
            <a:r>
              <a:rPr lang="pl-PL" dirty="0"/>
              <a:t>Koordynowanie projektowania produktu używając części z wielu źródeł</a:t>
            </a:r>
          </a:p>
          <a:p>
            <a:r>
              <a:rPr lang="pl-PL" dirty="0"/>
              <a:t>Wymiana brakujących lub przestarzałych części</a:t>
            </a:r>
          </a:p>
          <a:p>
            <a:r>
              <a:rPr lang="pl-PL" dirty="0"/>
              <a:t>Tworzenie oszczędności poprzez umożliwienie powykonawczej usługi projektowania, na przykład w zakładach produkcyjnych branży motoryzacyjnej</a:t>
            </a:r>
          </a:p>
        </p:txBody>
      </p:sp>
    </p:spTree>
    <p:extLst>
      <p:ext uri="{BB962C8B-B14F-4D97-AF65-F5344CB8AC3E}">
        <p14:creationId xmlns:p14="http://schemas.microsoft.com/office/powerpoint/2010/main" val="1626683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99473B-6D6C-49C3-8C4F-CFC477524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Branża rozrywkowa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D2C572-A12A-40D3-ABC4-9C0C4F551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Skanery 3D są używane przez branże rozrywkową do tworzenia wirtualnych modeli trójwymiarowych na potrzeby filmów, gier komputerowych i celów rekreacyjnych. Są intensywnie używane w kinematografii wirtualnej. </a:t>
            </a:r>
          </a:p>
        </p:txBody>
      </p:sp>
    </p:spTree>
    <p:extLst>
      <p:ext uri="{BB962C8B-B14F-4D97-AF65-F5344CB8AC3E}">
        <p14:creationId xmlns:p14="http://schemas.microsoft.com/office/powerpoint/2010/main" val="3466403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D106DF-1BCD-401E-A220-F35670B13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Inżynieria wsteczna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BDF92A-025F-4C0D-8630-9025E80F7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Inżynieria odwrotna komponentu mechanicznego wymaga precyzyjnego modelu cyfrowego obiektu w celu jego reprodukcji. Zamiast zestawu punktów, dokładny model cyfrowy może być reprezentowany przez siatkę wielokąta lub w przypadku komponentów mechanicznych idealnym rozwiązaniem byłbym model CAD. </a:t>
            </a:r>
          </a:p>
        </p:txBody>
      </p:sp>
    </p:spTree>
    <p:extLst>
      <p:ext uri="{BB962C8B-B14F-4D97-AF65-F5344CB8AC3E}">
        <p14:creationId xmlns:p14="http://schemas.microsoft.com/office/powerpoint/2010/main" val="3972952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7B36B6-E042-4A99-AC3B-1212EB650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Dziedzictwo kulturowe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944A26-A3C4-4FB2-96A4-35530A06F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Połączone zastosowanie skanowania 3D i technologii drukowania 3D umożliwia tworzenie replik rzeczywistych obiektów bez użycia tradycyjnych technik gipsowych, które w wielu przypadkach mogą być zbyt inwazyjne do wykonania na drogocennych lub delikatnych przedmiotach dziedzictwa kulturowego.</a:t>
            </a:r>
          </a:p>
        </p:txBody>
      </p:sp>
    </p:spTree>
    <p:extLst>
      <p:ext uri="{BB962C8B-B14F-4D97-AF65-F5344CB8AC3E}">
        <p14:creationId xmlns:p14="http://schemas.microsoft.com/office/powerpoint/2010/main" val="2250596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A08313-ABA7-421C-81BF-728880E23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Medyczny CAD/CAM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6C30B3-ADAD-4F50-B550-BC03C435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Skanery 3D są używane do uchwycenia kształtu na potrzeby tworzenia </a:t>
            </a:r>
            <a:r>
              <a:rPr lang="pl-PL" dirty="0" err="1"/>
              <a:t>porotez</a:t>
            </a:r>
            <a:r>
              <a:rPr lang="pl-PL" dirty="0"/>
              <a:t> i w stomatologii, stopniowo wypierając żmudne tworzenie odlewów gipsowych. </a:t>
            </a:r>
          </a:p>
        </p:txBody>
      </p:sp>
    </p:spTree>
    <p:extLst>
      <p:ext uri="{BB962C8B-B14F-4D97-AF65-F5344CB8AC3E}">
        <p14:creationId xmlns:p14="http://schemas.microsoft.com/office/powerpoint/2010/main" val="3494752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4EC737-16BB-409F-BEF8-C9544B1FC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Zapewnienie jakości i metrologii przemysłowej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C8C19B-C310-47A9-8AD0-EB70AF822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Bardzo </a:t>
            </a:r>
            <a:r>
              <a:rPr lang="pl-PL" dirty="0"/>
              <a:t>skomplikowanym zadaniem jest, na przykład, montaż współczesnego samochodu, jako, że składa się on z wielu części, które muszą wzajemnie współgrać</a:t>
            </a:r>
            <a:r>
              <a:rPr lang="pl-PL"/>
              <a:t>. </a:t>
            </a:r>
          </a:p>
          <a:p>
            <a:r>
              <a:rPr lang="pl-PL"/>
              <a:t>Optymalne </a:t>
            </a:r>
            <a:r>
              <a:rPr lang="pl-PL" dirty="0"/>
              <a:t>działanie tego procesu jest zapewnione przez systemy kontroli jakości. W szczególności geometria części metalowych musi zostać gruntownie sprawdzona w celu zapewnienia, że posiadają one odpowiednie wymiary, są dopasowane i ze sobą współgrają</a:t>
            </a:r>
          </a:p>
        </p:txBody>
      </p:sp>
    </p:spTree>
    <p:extLst>
      <p:ext uri="{BB962C8B-B14F-4D97-AF65-F5344CB8AC3E}">
        <p14:creationId xmlns:p14="http://schemas.microsoft.com/office/powerpoint/2010/main" val="360834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C27BAD-00DE-41A0-A0A6-F5BADEA1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3887F1-E350-45BB-9BCD-9CFCD4C16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Urządzenie, które analizuje obiekt lub otoczenie świata rzeczywistego w celu zgromadzenia danych na temat jego kształtu, a czasem także jego wyglądu (na przykład koloru). Zebrane dane mogą być następnie wykorzystane do skonstruowania cyfrowych trójwymiarowych modeli.</a:t>
            </a:r>
          </a:p>
        </p:txBody>
      </p:sp>
    </p:spTree>
    <p:extLst>
      <p:ext uri="{BB962C8B-B14F-4D97-AF65-F5344CB8AC3E}">
        <p14:creationId xmlns:p14="http://schemas.microsoft.com/office/powerpoint/2010/main" val="219487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7B75E4-E994-4A04-9C2D-AB69BCAC1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Schemat</a:t>
            </a:r>
          </a:p>
        </p:txBody>
      </p:sp>
      <p:pic>
        <p:nvPicPr>
          <p:cNvPr id="1026" name="Picture 2" descr="ABC Skanowania 3D | DIM-CAD">
            <a:extLst>
              <a:ext uri="{FF2B5EF4-FFF2-40B4-BE49-F238E27FC236}">
                <a16:creationId xmlns:a16="http://schemas.microsoft.com/office/drawing/2014/main" id="{2C8035B3-2104-4DE8-A3B3-D01CEF8FB99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344" y="2286000"/>
            <a:ext cx="8045450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780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C9F871-8BDA-4539-9141-6BEDAB258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Funkcjonalność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231448-00C5-4668-8EF4-063C8CA42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Skaner 3D ma za zadanie odwzorować kształt obiektu rzeczywistego poprzez zbiór punktów opisujących jego powierzchnie. W efekcie otrzymujemy chmurę punktów o współrzędnych X,Y,Z opisującą skanowany obiekt oraz opcjonalnie kolor powierzchni tego obiektu. </a:t>
            </a:r>
          </a:p>
          <a:p>
            <a:r>
              <a:rPr lang="pl-PL" dirty="0"/>
              <a:t>Danymi surowymi z każdego pomiaru jest chmura punktów chociaż niektórzy producenci proponują skanery generujące od razu siatkę rozpiętą na tych punktach. Model siatkowy jest obecnie bardziej popularnym formatem w zastosowaniach przemysłowych czy wizualizacyjnych. Z danych surowych (chmur punktów) korzysta się przy dokumentacji lub kontroli jakości skanowanych obiektów ze względu na mniejsze przekłamania.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877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A8AD5-8275-4739-BDDD-3AD03F777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Porównanie do Aparatów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4E2050-A679-454E-8800-C244F908C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Skanery 3D posiadają kilka cech wspólnych z aparatami fotograficznymi. Podobnie, jak większość aparatów, posiadają przypominające stożek pole widzenia oraz są w stanie zbierać informacje o powierzchni obiektów, które nie są zasłonięte. </a:t>
            </a:r>
          </a:p>
          <a:p>
            <a:r>
              <a:rPr lang="pl-PL" dirty="0"/>
              <a:t>Podczas gdy aparat zbiera informacje na temat koloru powierzchni w jego polu widzenia, skaner 3D pobiera informacje odnośnie do dystansu w jego polu widzenia. Skan wygenerowany poprzez skaner 3D opisuje dystans do powierzchni obiektu przy każdym punkcie w skanie. Pozwala to na identyfikację trójwymiarowej pozycji każdego punktu w skanie.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5568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85EC6D2-76D0-489B-A783-578F3454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Techonlogie</a:t>
            </a: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CE2EB06-BACF-43AA-A44D-75DE34567F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572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B1C88C2-98CA-4F48-A668-C2796BEB5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Kontaktowe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2E75E492-2AF6-4862-A89C-98E2D1D8F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202122"/>
                </a:solidFill>
                <a:effectLst/>
              </a:rPr>
              <a:t>Kontaktowe skanery 3D badają obiekt poprzez fizyczny dotyk, podczas gdy obiekt jest w kontakcie lub spoczywa na płaskiej powierzchni płyty pomiarowej, wyszlifowanej i wypolerowanej do określonego maksimum chropowatości powierzchni. W przypadku, gdy skanowany obiekt nie jest płaski lub nie może stabilnie spocząć na płaskiej powierzchni, wówczas jest podpierany i utrzymywany na swoim miejscu przez uchwyt mocujący.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8660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A6D02E-C912-49AA-80EB-7A544259E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Bezkontaktowe aktywne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75FFBE-9699-4894-9EE6-F12302FE0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Aktywne skanery 3D emitują pewien rodzaj promieniowania i wykrywają jego refleksje lub promieniowanie przechodzące przez obiekt w celu zbadania obiektu lub otoczenia. Do możliwych rodzajów emisji zalicza się światło, ultradźwięki, a także promieniowanie rentgenowskie.</a:t>
            </a:r>
          </a:p>
        </p:txBody>
      </p:sp>
    </p:spTree>
    <p:extLst>
      <p:ext uri="{BB962C8B-B14F-4D97-AF65-F5344CB8AC3E}">
        <p14:creationId xmlns:p14="http://schemas.microsoft.com/office/powerpoint/2010/main" val="1504190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BAABD4-03E0-42D9-AC5C-0805CAD65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Światło strukturalne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FF47C0-C3B7-493B-A0B9-95E31D359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Skanery 3D używające światła strukturalnego projektują wzory świetlne na obiekt i analizują deformacje tych wzorów na obiekcje. </a:t>
            </a:r>
          </a:p>
          <a:p>
            <a:r>
              <a:rPr lang="pl-PL" dirty="0"/>
              <a:t>Wzory są projektowane na obiekt przy użyciu projektora LCD lub innego stabilnego źródła światła. Detektor, który znajduje się w pewnej odległości od projektora w skanerze, przygląda się kształtowi wzoru i oblicza dystans każdego punktu chmury w polu widzenia.</a:t>
            </a:r>
          </a:p>
          <a:p>
            <a:r>
              <a:rPr lang="pl-PL" dirty="0"/>
              <a:t>Zaletą skanerów ze światłem strukturalnym jest szybkość oraz precyzja (z dokładnością nawet do kilku mikrometrów</a:t>
            </a:r>
          </a:p>
        </p:txBody>
      </p:sp>
    </p:spTree>
    <p:extLst>
      <p:ext uri="{BB962C8B-B14F-4D97-AF65-F5344CB8AC3E}">
        <p14:creationId xmlns:p14="http://schemas.microsoft.com/office/powerpoint/2010/main" val="931693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</TotalTime>
  <Words>740</Words>
  <Application>Microsoft Office PowerPoint</Application>
  <PresentationFormat>Panoramiczny</PresentationFormat>
  <Paragraphs>44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Tw Cen MT</vt:lpstr>
      <vt:lpstr>Tw Cen MT Condensed</vt:lpstr>
      <vt:lpstr>Wingdings 3</vt:lpstr>
      <vt:lpstr>Integralny</vt:lpstr>
      <vt:lpstr>Skanery 3D</vt:lpstr>
      <vt:lpstr>Wstęp</vt:lpstr>
      <vt:lpstr>Schemat</vt:lpstr>
      <vt:lpstr>Funkcjonalność</vt:lpstr>
      <vt:lpstr>Porównanie do Aparatów</vt:lpstr>
      <vt:lpstr>Techonlogie</vt:lpstr>
      <vt:lpstr>Kontaktowe</vt:lpstr>
      <vt:lpstr>Bezkontaktowe aktywne</vt:lpstr>
      <vt:lpstr>Światło strukturalne</vt:lpstr>
      <vt:lpstr>Prezentacja programu PowerPoint</vt:lpstr>
      <vt:lpstr>Bezkontaktowe pasywne</vt:lpstr>
      <vt:lpstr>Zastosowanie</vt:lpstr>
      <vt:lpstr>Budownictwo i inżynieria lądowa</vt:lpstr>
      <vt:lpstr>Proces projektowania</vt:lpstr>
      <vt:lpstr>Branża rozrywkowa</vt:lpstr>
      <vt:lpstr>Inżynieria wsteczna</vt:lpstr>
      <vt:lpstr>Dziedzictwo kulturowe</vt:lpstr>
      <vt:lpstr>Medyczny CAD/CAM</vt:lpstr>
      <vt:lpstr>Zapewnienie jakości i metrologii przemysłowej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Skanery 3D</dc:title>
  <dc:creator>Damian Radzik</dc:creator>
  <cp:lastModifiedBy>Damian Radzik</cp:lastModifiedBy>
  <cp:revision>1</cp:revision>
  <dcterms:created xsi:type="dcterms:W3CDTF">2021-06-12T09:01:15Z</dcterms:created>
  <dcterms:modified xsi:type="dcterms:W3CDTF">2022-02-16T07:22:33Z</dcterms:modified>
</cp:coreProperties>
</file>