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67362001-7BEB-41AC-A927-9C40FAF71D9A}"/>
    <pc:docChg chg="custSel modSld">
      <pc:chgData name="Damian Radzik" userId="9b6437a5cc3fe03b" providerId="LiveId" clId="{67362001-7BEB-41AC-A927-9C40FAF71D9A}" dt="2020-01-20T11:25:29.505" v="0" actId="27636"/>
      <pc:docMkLst>
        <pc:docMk/>
      </pc:docMkLst>
      <pc:sldChg chg="modSp">
        <pc:chgData name="Damian Radzik" userId="9b6437a5cc3fe03b" providerId="LiveId" clId="{67362001-7BEB-41AC-A927-9C40FAF71D9A}" dt="2020-01-20T11:25:29.505" v="0" actId="27636"/>
        <pc:sldMkLst>
          <pc:docMk/>
          <pc:sldMk cId="786119449" sldId="258"/>
        </pc:sldMkLst>
        <pc:spChg chg="mod">
          <ac:chgData name="Damian Radzik" userId="9b6437a5cc3fe03b" providerId="LiveId" clId="{67362001-7BEB-41AC-A927-9C40FAF71D9A}" dt="2020-01-20T11:25:29.505" v="0" actId="27636"/>
          <ac:spMkLst>
            <pc:docMk/>
            <pc:sldMk cId="786119449" sldId="258"/>
            <ac:spMk id="3" creationId="{32D9CEEA-65FF-431A-B22F-16D4627AD8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618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95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7441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847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735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94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1721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360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927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497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986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2968872-A716-4BDC-A048-58903CD1ED5B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27559CE-B150-411B-AB5A-A2A661E6DF2D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269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C88B95-98B7-4A1B-873F-5AB2243AA2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Telewizja cyfrowa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5FF051-2A68-46ED-AA42-88421EFA4E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5771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0C489E-0A83-4E86-BF39-2E18DF33D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49F3700-E76D-4B22-9B39-76C6CBEDB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transmisji sygnału telewizyjnego w postaci sygnału cyfrowego do odbiorników indywidualnych, np. odbiorników satelitarnych. </a:t>
            </a:r>
          </a:p>
          <a:p>
            <a:pPr marL="0" indent="0">
              <a:buNone/>
            </a:pPr>
            <a:r>
              <a:rPr lang="pl-PL" dirty="0"/>
              <a:t>Dzięki cyfrowej kompresji obrazu i dźwięku (w systemie MPEG-2 oraz MPEG-4) umożliwia przesłanie od 4 do 16 razy więcej programów telewizyjnych, niż w przypadku telewizji analogowej przy wykorzystaniu podobnego pasma. </a:t>
            </a:r>
          </a:p>
          <a:p>
            <a:pPr marL="0" indent="0">
              <a:buNone/>
            </a:pPr>
            <a:r>
              <a:rPr lang="pl-PL" dirty="0"/>
              <a:t>Pierwszy telewizor cyfrowy na świecie zaprezentowano w 1981 w Niemczech.</a:t>
            </a:r>
          </a:p>
        </p:txBody>
      </p:sp>
    </p:spTree>
    <p:extLst>
      <p:ext uri="{BB962C8B-B14F-4D97-AF65-F5344CB8AC3E}">
        <p14:creationId xmlns:p14="http://schemas.microsoft.com/office/powerpoint/2010/main" val="293662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E358EF-72CF-456F-A1B0-925C73AC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Usługi dodatkowe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D9CEEA-65FF-431A-B22F-16D4627AD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informacje o nadawanych programach (EPG – elektroniczny przewodnik po programach);</a:t>
            </a:r>
          </a:p>
          <a:p>
            <a:r>
              <a:rPr lang="pl-PL" dirty="0"/>
              <a:t>automatyczne wyszukiwanie programów;</a:t>
            </a:r>
          </a:p>
          <a:p>
            <a:r>
              <a:rPr lang="pl-PL" dirty="0"/>
              <a:t>kilka wersji językowych, możliwych do wyboru na jednym kanale telewizyjnym;</a:t>
            </a:r>
          </a:p>
          <a:p>
            <a:r>
              <a:rPr lang="pl-PL" dirty="0"/>
              <a:t>wybór trybu audio (mono, stereo, AC-3, E-AC-3, itp.);</a:t>
            </a:r>
          </a:p>
          <a:p>
            <a:r>
              <a:rPr lang="pl-PL" dirty="0"/>
              <a:t>napisy ekranowe;</a:t>
            </a:r>
          </a:p>
          <a:p>
            <a:r>
              <a:rPr lang="pl-PL" dirty="0"/>
              <a:t>kodowanie kanałów w celu ograniczenia kręgu uprawnionych odbiorców (telewizja płatna);</a:t>
            </a:r>
          </a:p>
          <a:p>
            <a:r>
              <a:rPr lang="pl-PL" dirty="0"/>
              <a:t>telewizja interaktywna;</a:t>
            </a:r>
          </a:p>
          <a:p>
            <a:r>
              <a:rPr lang="pl-PL" dirty="0"/>
              <a:t>przeprowadzanie ankiet, </a:t>
            </a:r>
            <a:r>
              <a:rPr lang="pl-PL" dirty="0" err="1"/>
              <a:t>telebanking</a:t>
            </a:r>
            <a:r>
              <a:rPr lang="pl-PL" dirty="0"/>
              <a:t> itp. dzięki kanałowi zwrotnemu;</a:t>
            </a:r>
          </a:p>
          <a:p>
            <a:r>
              <a:rPr lang="pl-PL" dirty="0"/>
              <a:t>kontrola rodzicielska.</a:t>
            </a:r>
          </a:p>
        </p:txBody>
      </p:sp>
    </p:spTree>
    <p:extLst>
      <p:ext uri="{BB962C8B-B14F-4D97-AF65-F5344CB8AC3E}">
        <p14:creationId xmlns:p14="http://schemas.microsoft.com/office/powerpoint/2010/main" val="786119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E4A89D-8557-477E-95A0-D08325EDB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DVB-T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BA19A2-3C65-433E-9701-D63872F38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DVB-T (ang. Digital Video </a:t>
            </a:r>
            <a:r>
              <a:rPr lang="pl-PL" dirty="0" err="1"/>
              <a:t>Broadcasting</a:t>
            </a:r>
            <a:r>
              <a:rPr lang="pl-PL" dirty="0"/>
              <a:t> – </a:t>
            </a:r>
            <a:r>
              <a:rPr lang="pl-PL" dirty="0" err="1"/>
              <a:t>Terrestrial</a:t>
            </a:r>
            <a:r>
              <a:rPr lang="pl-PL" dirty="0"/>
              <a:t>) – standard telewizji cyfrowej DVB nadawanej naziemnie, opublikowany po raz pierwszy w roku 1997. </a:t>
            </a:r>
          </a:p>
          <a:p>
            <a:pPr marL="0" indent="0">
              <a:buNone/>
            </a:pPr>
            <a:r>
              <a:rPr lang="pl-PL" dirty="0"/>
              <a:t>Cyfrowe wideo, dźwięk i dane dodatkowe są przesyłane w strumieniu transportowym MPEG przy użyciu modulacji COFDM. Do kompresji audio/wideo wykorzystuje się standard MPEG-2 lub MPEG-4 (H.264). Następcą standardu DVB-T jest DVB-T2.</a:t>
            </a:r>
          </a:p>
        </p:txBody>
      </p:sp>
    </p:spTree>
    <p:extLst>
      <p:ext uri="{BB962C8B-B14F-4D97-AF65-F5344CB8AC3E}">
        <p14:creationId xmlns:p14="http://schemas.microsoft.com/office/powerpoint/2010/main" val="4103965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0FBF37-F7C7-4CF4-8EC0-22A8F071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DVB-T2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0EEC08-D544-4E23-BDEC-1D661DDE6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DVB-T2 (ang. Digital Video </a:t>
            </a:r>
            <a:r>
              <a:rPr lang="pl-PL" dirty="0" err="1"/>
              <a:t>Broadcasting</a:t>
            </a:r>
            <a:r>
              <a:rPr lang="pl-PL" dirty="0"/>
              <a:t> – </a:t>
            </a:r>
            <a:r>
              <a:rPr lang="pl-PL" dirty="0" err="1"/>
              <a:t>Terrestrial</a:t>
            </a:r>
            <a:r>
              <a:rPr lang="pl-PL" dirty="0"/>
              <a:t> Second </a:t>
            </a:r>
            <a:r>
              <a:rPr lang="pl-PL" dirty="0" err="1"/>
              <a:t>Generation</a:t>
            </a:r>
            <a:r>
              <a:rPr lang="pl-PL" dirty="0"/>
              <a:t>) – standard naziemnej telewizji cyfrowej DVB-T drugiej generacji służący do transmisji skompresowanych danych multimedialnych. </a:t>
            </a:r>
          </a:p>
          <a:p>
            <a:pPr marL="0" indent="0">
              <a:buNone/>
            </a:pPr>
            <a:r>
              <a:rPr lang="pl-PL" dirty="0"/>
              <a:t>Do kompresji audio/wideo przyjęto standardy MPEG-2 i MPEG-4 (H.264/AVC), planowane jest również wykorzystanie MPEG-H (H.265/HEVC). Szacuje się, że wykorzystuje on 50% mniej pojemności pasma radiowego niż DVB-T</a:t>
            </a:r>
          </a:p>
        </p:txBody>
      </p:sp>
    </p:spTree>
    <p:extLst>
      <p:ext uri="{BB962C8B-B14F-4D97-AF65-F5344CB8AC3E}">
        <p14:creationId xmlns:p14="http://schemas.microsoft.com/office/powerpoint/2010/main" val="60576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D8079A-41FB-4695-B483-AA8F92AE4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Różnice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25BA0BC4-464B-49ED-9EC1-72AA0DB7F6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6748" y="1861724"/>
            <a:ext cx="10918503" cy="2607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8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0AE3C7-09CE-451A-AB13-16651BD6F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Przyszłość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F80822-1F53-4C3A-BD83-57EABB0EF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przyszłości system nadawania DVB-T2 będzie docelowym standardem do transmisji UHDTV (DVB-T2/HEVC).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 Polsce nie jest znany termin wdrożenia DVB-T2. Ma on zostać ustalony do końca 2022 roku</a:t>
            </a:r>
          </a:p>
        </p:txBody>
      </p:sp>
    </p:spTree>
    <p:extLst>
      <p:ext uri="{BB962C8B-B14F-4D97-AF65-F5344CB8AC3E}">
        <p14:creationId xmlns:p14="http://schemas.microsoft.com/office/powerpoint/2010/main" val="270278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A4CA33-2D4F-4193-8E01-6E23372A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odmiany TV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F6ADEA-F515-4117-A376-9B297F613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DVB-C</a:t>
            </a:r>
          </a:p>
          <a:p>
            <a:r>
              <a:rPr lang="pl-PL" dirty="0"/>
              <a:t>DVB-H</a:t>
            </a:r>
          </a:p>
          <a:p>
            <a:r>
              <a:rPr lang="pl-PL" dirty="0"/>
              <a:t>DVB-S</a:t>
            </a:r>
          </a:p>
        </p:txBody>
      </p:sp>
    </p:spTree>
    <p:extLst>
      <p:ext uri="{BB962C8B-B14F-4D97-AF65-F5344CB8AC3E}">
        <p14:creationId xmlns:p14="http://schemas.microsoft.com/office/powerpoint/2010/main" val="1704778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</TotalTime>
  <Words>319</Words>
  <Application>Microsoft Office PowerPoint</Application>
  <PresentationFormat>Panoramiczny</PresentationFormat>
  <Paragraphs>30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Tw Cen MT</vt:lpstr>
      <vt:lpstr>Tw Cen MT Condensed</vt:lpstr>
      <vt:lpstr>Wingdings 3</vt:lpstr>
      <vt:lpstr>Integralny</vt:lpstr>
      <vt:lpstr>Telewizja cyfrowa</vt:lpstr>
      <vt:lpstr>Wstęp</vt:lpstr>
      <vt:lpstr>Usługi dodatkowe</vt:lpstr>
      <vt:lpstr>DVB-T</vt:lpstr>
      <vt:lpstr>DVB-T2</vt:lpstr>
      <vt:lpstr>Różnice</vt:lpstr>
      <vt:lpstr>Przyszłość</vt:lpstr>
      <vt:lpstr>Inne odmiany TV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Telewizja cyfrowa</dc:title>
  <dc:creator>Damian Radzik</dc:creator>
  <cp:lastModifiedBy>Damian Radzik</cp:lastModifiedBy>
  <cp:revision>3</cp:revision>
  <dcterms:created xsi:type="dcterms:W3CDTF">2020-01-20T06:28:37Z</dcterms:created>
  <dcterms:modified xsi:type="dcterms:W3CDTF">2020-01-20T12:04:37Z</dcterms:modified>
</cp:coreProperties>
</file>