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496DBDFB-A519-4D1F-841C-2C4BAB9917CD}" type="datetimeFigureOut">
              <a:rPr lang="pl-PL" smtClean="0"/>
              <a:t>11.04.2018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A59B3-4BA5-4D97-BA69-CF18031D5A35}" type="slidenum">
              <a:rPr lang="pl-PL" smtClean="0"/>
              <a:t>‹#›</a:t>
            </a:fld>
            <a:endParaRPr lang="pl-PL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30332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DBDFB-A519-4D1F-841C-2C4BAB9917CD}" type="datetimeFigureOut">
              <a:rPr lang="pl-PL" smtClean="0"/>
              <a:t>11.04.2018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A59B3-4BA5-4D97-BA69-CF18031D5A3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743809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DBDFB-A519-4D1F-841C-2C4BAB9917CD}" type="datetimeFigureOut">
              <a:rPr lang="pl-PL" smtClean="0"/>
              <a:t>11.04.2018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A59B3-4BA5-4D97-BA69-CF18031D5A35}" type="slidenum">
              <a:rPr lang="pl-PL" smtClean="0"/>
              <a:t>‹#›</a:t>
            </a:fld>
            <a:endParaRPr lang="pl-PL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94698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DBDFB-A519-4D1F-841C-2C4BAB9917CD}" type="datetimeFigureOut">
              <a:rPr lang="pl-PL" smtClean="0"/>
              <a:t>11.04.2018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A59B3-4BA5-4D97-BA69-CF18031D5A3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019457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pl-PL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DBDFB-A519-4D1F-841C-2C4BAB9917CD}" type="datetimeFigureOut">
              <a:rPr lang="pl-PL" smtClean="0"/>
              <a:t>11.04.2018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A59B3-4BA5-4D97-BA69-CF18031D5A3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463322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DBDFB-A519-4D1F-841C-2C4BAB9917CD}" type="datetimeFigureOut">
              <a:rPr lang="pl-PL" smtClean="0"/>
              <a:t>11.04.2018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A59B3-4BA5-4D97-BA69-CF18031D5A3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501913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DBDFB-A519-4D1F-841C-2C4BAB9917CD}" type="datetimeFigureOut">
              <a:rPr lang="pl-PL" smtClean="0"/>
              <a:t>11.04.2018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A59B3-4BA5-4D97-BA69-CF18031D5A3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35353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DBDFB-A519-4D1F-841C-2C4BAB9917CD}" type="datetimeFigureOut">
              <a:rPr lang="pl-PL" smtClean="0"/>
              <a:t>11.04.2018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A59B3-4BA5-4D97-BA69-CF18031D5A3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188511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DBDFB-A519-4D1F-841C-2C4BAB9917CD}" type="datetimeFigureOut">
              <a:rPr lang="pl-PL" smtClean="0"/>
              <a:t>11.04.2018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A59B3-4BA5-4D97-BA69-CF18031D5A35}" type="slidenum">
              <a:rPr lang="pl-PL" smtClean="0"/>
              <a:t>‹#›</a:t>
            </a:fld>
            <a:endParaRPr lang="pl-PL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41194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DBDFB-A519-4D1F-841C-2C4BAB9917CD}" type="datetimeFigureOut">
              <a:rPr lang="pl-PL" smtClean="0"/>
              <a:t>11.04.2018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A59B3-4BA5-4D97-BA69-CF18031D5A3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378764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DBDFB-A519-4D1F-841C-2C4BAB9917CD}" type="datetimeFigureOut">
              <a:rPr lang="pl-PL" smtClean="0"/>
              <a:t>11.04.2018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A59B3-4BA5-4D97-BA69-CF18031D5A35}" type="slidenum">
              <a:rPr lang="pl-PL" smtClean="0"/>
              <a:t>‹#›</a:t>
            </a:fld>
            <a:endParaRPr lang="pl-PL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88776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96DBDFB-A519-4D1F-841C-2C4BAB9917CD}" type="datetimeFigureOut">
              <a:rPr lang="pl-PL" smtClean="0"/>
              <a:t>11.04.2018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CDA59B3-4BA5-4D97-BA69-CF18031D5A35}" type="slidenum">
              <a:rPr lang="pl-PL" smtClean="0"/>
              <a:t>‹#›</a:t>
            </a:fld>
            <a:endParaRPr lang="pl-PL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484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032A43F-CDC7-472C-9C80-4342BFC3775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/>
              <a:t>Typografia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E4506BBB-3CDB-4D2E-B4A0-8A4AEB6C2DD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dirty="0" err="1"/>
              <a:t>Bootstrap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620798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5E0B370-4FF9-4786-A54C-A752E14090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Standardowe ustawienia </a:t>
            </a:r>
            <a:r>
              <a:rPr lang="pl-PL" dirty="0" err="1"/>
              <a:t>Bootstrap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3ABBC76-6ED2-4DC4-B329-4693623BF3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Globalny domyślny rozmiar czcionki </a:t>
            </a:r>
            <a:r>
              <a:rPr lang="pl-PL" dirty="0" err="1"/>
              <a:t>Bootstrap</a:t>
            </a:r>
            <a:r>
              <a:rPr lang="pl-PL" dirty="0"/>
              <a:t> to 14 pikseli, a wysokość linii to 1,428. Jest to stosowane do elementu &lt;body&gt; i wszystkich akapitów (&lt;p&gt;). </a:t>
            </a:r>
          </a:p>
          <a:p>
            <a:pPr marL="0" indent="0">
              <a:buNone/>
            </a:pPr>
            <a:r>
              <a:rPr lang="pl-PL" dirty="0"/>
              <a:t>Ponadto wszystkie elementy &lt;p&gt; mają dolny margines, który jest równy połowie ich obliczonej wysokości linii (domyślnie 10 pikseli).</a:t>
            </a:r>
          </a:p>
        </p:txBody>
      </p:sp>
    </p:spTree>
    <p:extLst>
      <p:ext uri="{BB962C8B-B14F-4D97-AF65-F5344CB8AC3E}">
        <p14:creationId xmlns:p14="http://schemas.microsoft.com/office/powerpoint/2010/main" val="6791641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F8658AF-5D1B-459A-AC1C-511A06A0C7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&lt;h1&gt; - &lt;h6&gt;</a:t>
            </a:r>
          </a:p>
        </p:txBody>
      </p:sp>
      <p:pic>
        <p:nvPicPr>
          <p:cNvPr id="4" name="Symbol zastępczy zawartości 3">
            <a:extLst>
              <a:ext uri="{FF2B5EF4-FFF2-40B4-BE49-F238E27FC236}">
                <a16:creationId xmlns:a16="http://schemas.microsoft.com/office/drawing/2014/main" id="{32BD59DA-A07E-4ADB-9975-B702B6939DA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88456" y="2554287"/>
            <a:ext cx="5991225" cy="3486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22877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59D2A04-96DA-4D38-AC7A-B788622551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&lt;small&gt;</a:t>
            </a:r>
          </a:p>
        </p:txBody>
      </p:sp>
      <p:pic>
        <p:nvPicPr>
          <p:cNvPr id="4" name="Symbol zastępczy zawartości 3">
            <a:extLst>
              <a:ext uri="{FF2B5EF4-FFF2-40B4-BE49-F238E27FC236}">
                <a16:creationId xmlns:a16="http://schemas.microsoft.com/office/drawing/2014/main" id="{CE81A802-5B07-4E21-AE72-D487BB6B695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55131" y="2592387"/>
            <a:ext cx="5857875" cy="3409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12513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02DD361-AD1E-40D3-BBCE-715A8E972D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&lt;</a:t>
            </a:r>
            <a:r>
              <a:rPr lang="pl-PL" dirty="0" err="1"/>
              <a:t>mark</a:t>
            </a:r>
            <a:r>
              <a:rPr lang="pl-PL" dirty="0"/>
              <a:t>&gt;</a:t>
            </a:r>
          </a:p>
        </p:txBody>
      </p:sp>
      <p:pic>
        <p:nvPicPr>
          <p:cNvPr id="4" name="Symbol zastępczy zawartości 3">
            <a:extLst>
              <a:ext uri="{FF2B5EF4-FFF2-40B4-BE49-F238E27FC236}">
                <a16:creationId xmlns:a16="http://schemas.microsoft.com/office/drawing/2014/main" id="{BD00DE7C-07B7-4EE3-BF01-A8956DD912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22792" y="3133725"/>
            <a:ext cx="5946415" cy="1581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26191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13AAF27-3195-4BB0-81F8-3320D6AE3E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&lt;</a:t>
            </a:r>
            <a:r>
              <a:rPr lang="pl-PL" dirty="0" err="1"/>
              <a:t>abbr</a:t>
            </a:r>
            <a:r>
              <a:rPr lang="pl-PL" dirty="0"/>
              <a:t>&gt;</a:t>
            </a:r>
          </a:p>
        </p:txBody>
      </p:sp>
      <p:pic>
        <p:nvPicPr>
          <p:cNvPr id="4" name="Symbol zastępczy zawartości 3">
            <a:extLst>
              <a:ext uri="{FF2B5EF4-FFF2-40B4-BE49-F238E27FC236}">
                <a16:creationId xmlns:a16="http://schemas.microsoft.com/office/drawing/2014/main" id="{293F3CAF-21C1-41A2-A85D-C380AA2A5EA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45556" y="3292475"/>
            <a:ext cx="6677025" cy="2009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13153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2B9E142-2094-48C3-80BA-DE56511D43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&lt;</a:t>
            </a:r>
            <a:r>
              <a:rPr lang="pl-PL" dirty="0" err="1"/>
              <a:t>blockquote</a:t>
            </a:r>
            <a:r>
              <a:rPr lang="pl-PL" dirty="0"/>
              <a:t>&gt;</a:t>
            </a:r>
          </a:p>
        </p:txBody>
      </p:sp>
      <p:pic>
        <p:nvPicPr>
          <p:cNvPr id="4" name="Symbol zastępczy zawartości 3">
            <a:extLst>
              <a:ext uri="{FF2B5EF4-FFF2-40B4-BE49-F238E27FC236}">
                <a16:creationId xmlns:a16="http://schemas.microsoft.com/office/drawing/2014/main" id="{45384734-522D-48B3-BF14-7D3030F6A9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23938" y="3494521"/>
            <a:ext cx="9720262" cy="1605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56170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EF31E82-FA78-42E2-B0E1-14773FD0C9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&lt;dl&gt;</a:t>
            </a:r>
          </a:p>
        </p:txBody>
      </p:sp>
      <p:pic>
        <p:nvPicPr>
          <p:cNvPr id="4" name="Symbol zastępczy zawartości 3">
            <a:extLst>
              <a:ext uri="{FF2B5EF4-FFF2-40B4-BE49-F238E27FC236}">
                <a16:creationId xmlns:a16="http://schemas.microsoft.com/office/drawing/2014/main" id="{F05EB46A-DB12-4B58-931C-C322C99DA8F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524794" y="3206750"/>
            <a:ext cx="3752850" cy="2181225"/>
          </a:xfrm>
          <a:prstGeom prst="rect">
            <a:avLst/>
          </a:prstGeom>
        </p:spPr>
      </p:pic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EF33EC50-D64D-46F3-AEBB-541208035E4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pl-PL" dirty="0"/>
              <a:t>&lt;div </a:t>
            </a:r>
            <a:r>
              <a:rPr lang="pl-PL" dirty="0" err="1"/>
              <a:t>class</a:t>
            </a:r>
            <a:r>
              <a:rPr lang="pl-PL" dirty="0"/>
              <a:t>="</a:t>
            </a:r>
            <a:r>
              <a:rPr lang="pl-PL" dirty="0" err="1"/>
              <a:t>container</a:t>
            </a:r>
            <a:r>
              <a:rPr lang="pl-PL" dirty="0"/>
              <a:t>"&gt;</a:t>
            </a:r>
          </a:p>
          <a:p>
            <a:pPr marL="0" indent="0">
              <a:buNone/>
            </a:pPr>
            <a:r>
              <a:rPr lang="pl-PL" dirty="0"/>
              <a:t>  &lt;h1&gt;Lista z opisami&lt;/h1&gt;    </a:t>
            </a:r>
          </a:p>
          <a:p>
            <a:pPr marL="0" indent="0">
              <a:buNone/>
            </a:pPr>
            <a:r>
              <a:rPr lang="pl-PL" dirty="0"/>
              <a:t>  &lt;p&gt;dl definiuje listę wraz z opisami elementów:&lt;/p&gt;</a:t>
            </a:r>
          </a:p>
          <a:p>
            <a:pPr marL="0" indent="0">
              <a:buNone/>
            </a:pPr>
            <a:r>
              <a:rPr lang="pl-PL" dirty="0"/>
              <a:t>  &lt;dl&gt;</a:t>
            </a:r>
          </a:p>
          <a:p>
            <a:pPr marL="0" indent="0">
              <a:buNone/>
            </a:pPr>
            <a:r>
              <a:rPr lang="pl-PL" dirty="0"/>
              <a:t>    &lt;</a:t>
            </a:r>
            <a:r>
              <a:rPr lang="pl-PL" dirty="0" err="1"/>
              <a:t>dt</a:t>
            </a:r>
            <a:r>
              <a:rPr lang="pl-PL" dirty="0"/>
              <a:t>&gt;Kawa&lt;/</a:t>
            </a:r>
            <a:r>
              <a:rPr lang="pl-PL" dirty="0" err="1"/>
              <a:t>dt</a:t>
            </a:r>
            <a:r>
              <a:rPr lang="pl-PL" dirty="0"/>
              <a:t>&gt;</a:t>
            </a:r>
          </a:p>
          <a:p>
            <a:pPr marL="0" indent="0">
              <a:buNone/>
            </a:pPr>
            <a:r>
              <a:rPr lang="pl-PL" dirty="0"/>
              <a:t>    &lt;</a:t>
            </a:r>
            <a:r>
              <a:rPr lang="pl-PL" dirty="0" err="1"/>
              <a:t>dd</a:t>
            </a:r>
            <a:r>
              <a:rPr lang="pl-PL" dirty="0"/>
              <a:t>&gt;- czarny jak piekło gorący napój&lt;/</a:t>
            </a:r>
            <a:r>
              <a:rPr lang="pl-PL" dirty="0" err="1"/>
              <a:t>dd</a:t>
            </a:r>
            <a:r>
              <a:rPr lang="pl-PL" dirty="0"/>
              <a:t>&gt;</a:t>
            </a:r>
          </a:p>
          <a:p>
            <a:pPr marL="0" indent="0">
              <a:buNone/>
            </a:pPr>
            <a:r>
              <a:rPr lang="pl-PL" dirty="0"/>
              <a:t>    &lt;</a:t>
            </a:r>
            <a:r>
              <a:rPr lang="pl-PL" dirty="0" err="1"/>
              <a:t>dt</a:t>
            </a:r>
            <a:r>
              <a:rPr lang="pl-PL" dirty="0"/>
              <a:t>&gt;Mleko&lt;/</a:t>
            </a:r>
            <a:r>
              <a:rPr lang="pl-PL" dirty="0" err="1"/>
              <a:t>dt</a:t>
            </a:r>
            <a:r>
              <a:rPr lang="pl-PL" dirty="0"/>
              <a:t>&gt;</a:t>
            </a:r>
          </a:p>
          <a:p>
            <a:pPr marL="0" indent="0">
              <a:buNone/>
            </a:pPr>
            <a:r>
              <a:rPr lang="pl-PL" dirty="0"/>
              <a:t>    &lt;</a:t>
            </a:r>
            <a:r>
              <a:rPr lang="pl-PL" dirty="0" err="1"/>
              <a:t>dd</a:t>
            </a:r>
            <a:r>
              <a:rPr lang="pl-PL" dirty="0"/>
              <a:t>&gt;- biały jak niebo zimny napój&lt;/</a:t>
            </a:r>
            <a:r>
              <a:rPr lang="pl-PL" dirty="0" err="1"/>
              <a:t>dd</a:t>
            </a:r>
            <a:r>
              <a:rPr lang="pl-PL" dirty="0"/>
              <a:t>&gt;</a:t>
            </a:r>
          </a:p>
          <a:p>
            <a:pPr marL="0" indent="0">
              <a:buNone/>
            </a:pPr>
            <a:r>
              <a:rPr lang="pl-PL" dirty="0"/>
              <a:t>  &lt;/dl&gt;     </a:t>
            </a:r>
          </a:p>
          <a:p>
            <a:pPr marL="0" indent="0">
              <a:buNone/>
            </a:pPr>
            <a:r>
              <a:rPr lang="pl-PL" dirty="0"/>
              <a:t>&lt;/div&gt;</a:t>
            </a:r>
          </a:p>
        </p:txBody>
      </p:sp>
    </p:spTree>
    <p:extLst>
      <p:ext uri="{BB962C8B-B14F-4D97-AF65-F5344CB8AC3E}">
        <p14:creationId xmlns:p14="http://schemas.microsoft.com/office/powerpoint/2010/main" val="26118880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>
            <a:extLst>
              <a:ext uri="{FF2B5EF4-FFF2-40B4-BE49-F238E27FC236}">
                <a16:creationId xmlns:a16="http://schemas.microsoft.com/office/drawing/2014/main" id="{46CD0372-6670-4016-8DA5-FDCA5E191D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&lt;</a:t>
            </a:r>
            <a:r>
              <a:rPr lang="pl-PL" dirty="0" err="1"/>
              <a:t>code</a:t>
            </a:r>
            <a:r>
              <a:rPr lang="pl-PL" dirty="0"/>
              <a:t>&gt;</a:t>
            </a:r>
          </a:p>
        </p:txBody>
      </p:sp>
      <p:pic>
        <p:nvPicPr>
          <p:cNvPr id="9" name="Symbol zastępczy zawartości 8">
            <a:extLst>
              <a:ext uri="{FF2B5EF4-FFF2-40B4-BE49-F238E27FC236}">
                <a16:creationId xmlns:a16="http://schemas.microsoft.com/office/drawing/2014/main" id="{B65D2BAF-72A4-430D-8F89-FEE3C827094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12206" y="3511550"/>
            <a:ext cx="6943725" cy="1571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9292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D5F81AC-AF6A-46CF-9316-DDEE8741C5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&lt;</a:t>
            </a:r>
            <a:r>
              <a:rPr lang="pl-PL" dirty="0" err="1"/>
              <a:t>kbd</a:t>
            </a:r>
            <a:r>
              <a:rPr lang="pl-PL" dirty="0"/>
              <a:t>&gt;</a:t>
            </a:r>
          </a:p>
        </p:txBody>
      </p:sp>
      <p:pic>
        <p:nvPicPr>
          <p:cNvPr id="4" name="Symbol zastępczy zawartości 3">
            <a:extLst>
              <a:ext uri="{FF2B5EF4-FFF2-40B4-BE49-F238E27FC236}">
                <a16:creationId xmlns:a16="http://schemas.microsoft.com/office/drawing/2014/main" id="{F256CE73-9582-4C9B-BE78-EE6FA224BE9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50419" y="3468687"/>
            <a:ext cx="5067300" cy="1657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24516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ED8CAE9-78B1-4146-AE9E-041F4F3EFF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&lt;</a:t>
            </a:r>
            <a:r>
              <a:rPr lang="pl-PL" dirty="0" err="1"/>
              <a:t>pre</a:t>
            </a:r>
            <a:r>
              <a:rPr lang="pl-PL" dirty="0"/>
              <a:t>&gt;</a:t>
            </a:r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3BBD7F0F-E180-4486-90BB-C42A290268C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23938" y="3386025"/>
            <a:ext cx="9720262" cy="1822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02529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2B90B28-045C-46B5-AF09-5EDA74AFD9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Kolory</a:t>
            </a:r>
          </a:p>
        </p:txBody>
      </p:sp>
      <p:pic>
        <p:nvPicPr>
          <p:cNvPr id="6" name="Symbol zastępczy zawartości 5">
            <a:extLst>
              <a:ext uri="{FF2B5EF4-FFF2-40B4-BE49-F238E27FC236}">
                <a16:creationId xmlns:a16="http://schemas.microsoft.com/office/drawing/2014/main" id="{C483B4C8-7BCD-4B2E-93E2-1090E06B55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74306" y="2987675"/>
            <a:ext cx="3819525" cy="2619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716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DD8046D-B607-44C9-857D-0C7DF31EE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Kolory tła</a:t>
            </a:r>
          </a:p>
        </p:txBody>
      </p:sp>
      <p:pic>
        <p:nvPicPr>
          <p:cNvPr id="4" name="Symbol zastępczy zawartości 3">
            <a:extLst>
              <a:ext uri="{FF2B5EF4-FFF2-40B4-BE49-F238E27FC236}">
                <a16:creationId xmlns:a16="http://schemas.microsoft.com/office/drawing/2014/main" id="{6592918C-A5F7-43FC-9893-BBBC046FE09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04268" y="3110729"/>
            <a:ext cx="6759601" cy="2373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3741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902346A-B727-4CD4-8F42-FED67AF4D8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Pozostałe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1D65971-2B1B-4EFE-8FC8-52BB900088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.small	</a:t>
            </a:r>
            <a:r>
              <a:rPr lang="pl-PL" dirty="0"/>
              <a:t>zmniejsza tekst do wartości 85% rodzica</a:t>
            </a:r>
            <a:r>
              <a:rPr lang="en-US" dirty="0"/>
              <a:t>	</a:t>
            </a:r>
          </a:p>
          <a:p>
            <a:pPr marL="0" indent="0">
              <a:buNone/>
            </a:pPr>
            <a:r>
              <a:rPr lang="en-US" dirty="0"/>
              <a:t>.text-left		.text-center		.text-right	.text-justify		</a:t>
            </a:r>
          </a:p>
          <a:p>
            <a:pPr marL="0" indent="0">
              <a:buNone/>
            </a:pPr>
            <a:r>
              <a:rPr lang="en-US" dirty="0"/>
              <a:t>.text-</a:t>
            </a:r>
            <a:r>
              <a:rPr lang="en-US" dirty="0" err="1"/>
              <a:t>nowrap</a:t>
            </a:r>
            <a:r>
              <a:rPr lang="en-US" dirty="0"/>
              <a:t>		</a:t>
            </a:r>
          </a:p>
          <a:p>
            <a:pPr marL="0" indent="0">
              <a:buNone/>
            </a:pPr>
            <a:r>
              <a:rPr lang="en-US" dirty="0"/>
              <a:t>.text-lowercase		.text-uppercase	.text-capitalize		</a:t>
            </a:r>
          </a:p>
          <a:p>
            <a:pPr marL="0" indent="0">
              <a:buNone/>
            </a:pPr>
            <a:r>
              <a:rPr lang="en-US" dirty="0"/>
              <a:t>.initialism	</a:t>
            </a:r>
            <a:r>
              <a:rPr lang="pl-PL" dirty="0"/>
              <a:t>zmniejsza tekst w &lt;</a:t>
            </a:r>
            <a:r>
              <a:rPr lang="pl-PL" dirty="0" err="1"/>
              <a:t>abbr</a:t>
            </a:r>
            <a:r>
              <a:rPr lang="pl-PL" dirty="0"/>
              <a:t>&gt;</a:t>
            </a:r>
            <a:r>
              <a:rPr lang="en-US" dirty="0"/>
              <a:t>	</a:t>
            </a:r>
          </a:p>
          <a:p>
            <a:pPr marL="0" indent="0">
              <a:buNone/>
            </a:pPr>
            <a:r>
              <a:rPr lang="en-US" dirty="0"/>
              <a:t>.list-</a:t>
            </a:r>
            <a:r>
              <a:rPr lang="en-US" dirty="0" err="1"/>
              <a:t>unstyled</a:t>
            </a:r>
            <a:r>
              <a:rPr lang="en-US" dirty="0"/>
              <a:t>		.list-inline</a:t>
            </a:r>
            <a:r>
              <a:rPr lang="pl-PL" dirty="0"/>
              <a:t>		</a:t>
            </a:r>
            <a:r>
              <a:rPr lang="en-US" dirty="0"/>
              <a:t>.dl-horizontal	</a:t>
            </a:r>
            <a:endParaRPr lang="pl-PL" dirty="0"/>
          </a:p>
          <a:p>
            <a:pPr marL="0" indent="0">
              <a:buNone/>
            </a:pPr>
            <a:r>
              <a:rPr lang="en-US" dirty="0"/>
              <a:t>.pre-scrollable</a:t>
            </a:r>
            <a:endParaRPr lang="pl-PL" dirty="0"/>
          </a:p>
          <a:p>
            <a:pPr marL="0" indent="0">
              <a:buNone/>
            </a:pPr>
            <a:r>
              <a:rPr lang="pl-PL" dirty="0"/>
              <a:t>&lt;</a:t>
            </a:r>
            <a:r>
              <a:rPr lang="pl-PL" dirty="0" err="1"/>
              <a:t>address</a:t>
            </a:r>
            <a:r>
              <a:rPr lang="pl-PL" dirty="0"/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183780556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ny">
  <a:themeElements>
    <a:clrScheme name="Integralny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ny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ny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38</TotalTime>
  <Words>175</Words>
  <Application>Microsoft Office PowerPoint</Application>
  <PresentationFormat>Panoramiczny</PresentationFormat>
  <Paragraphs>35</Paragraphs>
  <Slides>14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14</vt:i4>
      </vt:variant>
    </vt:vector>
  </HeadingPairs>
  <TitlesOfParts>
    <vt:vector size="18" baseType="lpstr">
      <vt:lpstr>Tw Cen MT</vt:lpstr>
      <vt:lpstr>Tw Cen MT Condensed</vt:lpstr>
      <vt:lpstr>Wingdings 3</vt:lpstr>
      <vt:lpstr>Integralny</vt:lpstr>
      <vt:lpstr>Typografia</vt:lpstr>
      <vt:lpstr>Standardowe ustawienia Bootstrap</vt:lpstr>
      <vt:lpstr>&lt;h1&gt; - &lt;h6&gt;</vt:lpstr>
      <vt:lpstr>&lt;small&gt;</vt:lpstr>
      <vt:lpstr>&lt;mark&gt;</vt:lpstr>
      <vt:lpstr>&lt;abbr&gt;</vt:lpstr>
      <vt:lpstr>&lt;blockquote&gt;</vt:lpstr>
      <vt:lpstr>&lt;dl&gt;</vt:lpstr>
      <vt:lpstr>&lt;code&gt;</vt:lpstr>
      <vt:lpstr>&lt;kbd&gt;</vt:lpstr>
      <vt:lpstr>&lt;pre&gt;</vt:lpstr>
      <vt:lpstr>Kolory</vt:lpstr>
      <vt:lpstr>Kolory tła</vt:lpstr>
      <vt:lpstr>Pozostałe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Typografia</dc:title>
  <dc:creator>Damian Radzik</dc:creator>
  <cp:lastModifiedBy>Damian Radzik</cp:lastModifiedBy>
  <cp:revision>4</cp:revision>
  <dcterms:created xsi:type="dcterms:W3CDTF">2018-04-11T10:20:30Z</dcterms:created>
  <dcterms:modified xsi:type="dcterms:W3CDTF">2018-04-11T10:58:41Z</dcterms:modified>
</cp:coreProperties>
</file>