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2B102820-3F35-4743-A5BC-57C44C0CBF55}" type="datetimeFigureOut">
              <a:rPr lang="pl-PL" smtClean="0"/>
              <a:t>01.03.2019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6CC0-3B34-44FE-84B2-5FF8B9F3AA61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4059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02820-3F35-4743-A5BC-57C44C0CBF55}" type="datetimeFigureOut">
              <a:rPr lang="pl-PL" smtClean="0"/>
              <a:t>01.03.2019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6CC0-3B34-44FE-84B2-5FF8B9F3AA6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32403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02820-3F35-4743-A5BC-57C44C0CBF55}" type="datetimeFigureOut">
              <a:rPr lang="pl-PL" smtClean="0"/>
              <a:t>01.03.2019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6CC0-3B34-44FE-84B2-5FF8B9F3AA61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344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02820-3F35-4743-A5BC-57C44C0CBF55}" type="datetimeFigureOut">
              <a:rPr lang="pl-PL" smtClean="0"/>
              <a:t>01.03.2019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6CC0-3B34-44FE-84B2-5FF8B9F3AA6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1411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02820-3F35-4743-A5BC-57C44C0CBF55}" type="datetimeFigureOut">
              <a:rPr lang="pl-PL" smtClean="0"/>
              <a:t>01.03.2019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6CC0-3B34-44FE-84B2-5FF8B9F3AA6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0740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02820-3F35-4743-A5BC-57C44C0CBF55}" type="datetimeFigureOut">
              <a:rPr lang="pl-PL" smtClean="0"/>
              <a:t>01.03.2019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6CC0-3B34-44FE-84B2-5FF8B9F3AA6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8713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02820-3F35-4743-A5BC-57C44C0CBF55}" type="datetimeFigureOut">
              <a:rPr lang="pl-PL" smtClean="0"/>
              <a:t>01.03.2019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6CC0-3B34-44FE-84B2-5FF8B9F3AA6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3700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02820-3F35-4743-A5BC-57C44C0CBF55}" type="datetimeFigureOut">
              <a:rPr lang="pl-PL" smtClean="0"/>
              <a:t>01.03.2019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6CC0-3B34-44FE-84B2-5FF8B9F3AA6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5037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02820-3F35-4743-A5BC-57C44C0CBF55}" type="datetimeFigureOut">
              <a:rPr lang="pl-PL" smtClean="0"/>
              <a:t>01.03.2019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6CC0-3B34-44FE-84B2-5FF8B9F3AA61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3157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02820-3F35-4743-A5BC-57C44C0CBF55}" type="datetimeFigureOut">
              <a:rPr lang="pl-PL" smtClean="0"/>
              <a:t>01.03.2019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6CC0-3B34-44FE-84B2-5FF8B9F3AA6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20177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02820-3F35-4743-A5BC-57C44C0CBF55}" type="datetimeFigureOut">
              <a:rPr lang="pl-PL" smtClean="0"/>
              <a:t>01.03.2019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6CC0-3B34-44FE-84B2-5FF8B9F3AA61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8177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B102820-3F35-4743-A5BC-57C44C0CBF55}" type="datetimeFigureOut">
              <a:rPr lang="pl-PL" smtClean="0"/>
              <a:t>01.03.2019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AFE6CC0-3B34-44FE-84B2-5FF8B9F3AA61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6941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3D83D2F-396F-4CC6-AA8F-5020358E01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Historia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B8AC4F7-E80C-4787-A07F-AF87DF1598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BOM</a:t>
            </a:r>
          </a:p>
        </p:txBody>
      </p:sp>
    </p:spTree>
    <p:extLst>
      <p:ext uri="{BB962C8B-B14F-4D97-AF65-F5344CB8AC3E}">
        <p14:creationId xmlns:p14="http://schemas.microsoft.com/office/powerpoint/2010/main" val="4132278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E69FA6-8D5A-4E81-8CB8-E55AFC9B0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Wstęp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19BEAA-E8C6-4E88-AD35-53C43A2426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Obiekt </a:t>
            </a:r>
            <a:r>
              <a:rPr lang="pl-PL" dirty="0" err="1"/>
              <a:t>window.history</a:t>
            </a:r>
            <a:r>
              <a:rPr lang="pl-PL" dirty="0"/>
              <a:t> zawiera historię przeglądarek.</a:t>
            </a:r>
          </a:p>
        </p:txBody>
      </p:sp>
    </p:spTree>
    <p:extLst>
      <p:ext uri="{BB962C8B-B14F-4D97-AF65-F5344CB8AC3E}">
        <p14:creationId xmlns:p14="http://schemas.microsoft.com/office/powerpoint/2010/main" val="2489819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7D6F30F-0A8D-47BD-889C-4FE4211E8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195AEE8-C32E-4479-9C8A-DABE1028E1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&lt;html&gt;</a:t>
            </a:r>
            <a:br>
              <a:rPr lang="en-US" dirty="0"/>
            </a:br>
            <a:r>
              <a:rPr lang="en-US" dirty="0"/>
              <a:t>&lt;head&gt;</a:t>
            </a:r>
            <a:br>
              <a:rPr lang="en-US" dirty="0"/>
            </a:br>
            <a:r>
              <a:rPr lang="en-US" dirty="0"/>
              <a:t>&lt;script&gt;</a:t>
            </a:r>
            <a:br>
              <a:rPr lang="en-US" dirty="0"/>
            </a:br>
            <a:r>
              <a:rPr lang="en-US" dirty="0"/>
              <a:t>function </a:t>
            </a:r>
            <a:r>
              <a:rPr lang="en-US" dirty="0" err="1"/>
              <a:t>goBack</a:t>
            </a:r>
            <a:r>
              <a:rPr lang="en-US" dirty="0"/>
              <a:t>() {</a:t>
            </a:r>
            <a:br>
              <a:rPr lang="en-US" dirty="0"/>
            </a:br>
            <a:r>
              <a:rPr lang="en-US" dirty="0"/>
              <a:t>  </a:t>
            </a:r>
            <a:r>
              <a:rPr lang="en-US" dirty="0" err="1"/>
              <a:t>window.history.back</a:t>
            </a:r>
            <a:r>
              <a:rPr lang="en-US" dirty="0"/>
              <a:t>()</a:t>
            </a:r>
            <a:br>
              <a:rPr lang="en-US" dirty="0"/>
            </a:br>
            <a:r>
              <a:rPr lang="en-US" dirty="0"/>
              <a:t>}</a:t>
            </a:r>
            <a:br>
              <a:rPr lang="en-US" dirty="0"/>
            </a:br>
            <a:r>
              <a:rPr lang="en-US" dirty="0"/>
              <a:t>&lt;/script&gt;</a:t>
            </a:r>
            <a:br>
              <a:rPr lang="en-US" dirty="0"/>
            </a:br>
            <a:r>
              <a:rPr lang="en-US" dirty="0"/>
              <a:t>&lt;/head&gt;</a:t>
            </a:r>
            <a:br>
              <a:rPr lang="en-US" dirty="0"/>
            </a:br>
            <a:r>
              <a:rPr lang="en-US" dirty="0"/>
              <a:t>&lt;body&gt;</a:t>
            </a:r>
            <a:br>
              <a:rPr lang="en-US" dirty="0"/>
            </a:br>
            <a:br>
              <a:rPr lang="en-US" dirty="0"/>
            </a:br>
            <a:r>
              <a:rPr lang="en-US" dirty="0"/>
              <a:t>&lt;input type="button" value="Back" onclick="</a:t>
            </a:r>
            <a:r>
              <a:rPr lang="en-US" dirty="0" err="1"/>
              <a:t>goBack</a:t>
            </a:r>
            <a:r>
              <a:rPr lang="en-US" dirty="0"/>
              <a:t>()"&gt;</a:t>
            </a:r>
            <a:br>
              <a:rPr lang="en-US" dirty="0"/>
            </a:br>
            <a:br>
              <a:rPr lang="en-US" dirty="0"/>
            </a:br>
            <a:r>
              <a:rPr lang="en-US" dirty="0"/>
              <a:t>&lt;/body&gt;</a:t>
            </a:r>
            <a:br>
              <a:rPr lang="en-US" dirty="0"/>
            </a:br>
            <a:r>
              <a:rPr lang="en-US" dirty="0"/>
              <a:t>&lt;/html&gt;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88965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EF04FF-D217-42EC-ADAC-8601C29F4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Historia okna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915C12D-C404-4050-95F0-2CBFC8BEDD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/>
              <a:t>Obiekt </a:t>
            </a:r>
            <a:r>
              <a:rPr lang="pl-PL" dirty="0" err="1"/>
              <a:t>window.history</a:t>
            </a:r>
            <a:r>
              <a:rPr lang="pl-PL" dirty="0"/>
              <a:t> można zapisać bez prefiksu okna.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Aby chronić prywatność użytkowników, istnieją ograniczenia dotyczące tego, jak JavaScript może uzyskać dostęp do tego obiektu.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Niektóre metody: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err="1"/>
              <a:t>history.back</a:t>
            </a:r>
            <a:r>
              <a:rPr lang="pl-PL" dirty="0"/>
              <a:t> () - tak samo, jak kliknięcie w przeglądarce</a:t>
            </a:r>
          </a:p>
          <a:p>
            <a:pPr marL="0" indent="0">
              <a:buNone/>
            </a:pPr>
            <a:r>
              <a:rPr lang="pl-PL" dirty="0" err="1"/>
              <a:t>history.forward</a:t>
            </a:r>
            <a:r>
              <a:rPr lang="pl-PL" dirty="0"/>
              <a:t> () - tak samo, jak kliknięcie do przodu w przeglądarce</a:t>
            </a:r>
          </a:p>
        </p:txBody>
      </p:sp>
    </p:spTree>
    <p:extLst>
      <p:ext uri="{BB962C8B-B14F-4D97-AF65-F5344CB8AC3E}">
        <p14:creationId xmlns:p14="http://schemas.microsoft.com/office/powerpoint/2010/main" val="716370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C230E7-0862-4747-AB7A-A3A572B41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Navigator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89063DC-D6EF-4611-B01F-6BD5C48FEE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Obiekt </a:t>
            </a:r>
            <a:r>
              <a:rPr lang="pl-PL" dirty="0" err="1"/>
              <a:t>window.navigator</a:t>
            </a:r>
            <a:r>
              <a:rPr lang="pl-PL" dirty="0"/>
              <a:t> zawiera informacje o przeglądarce odwiedzającego.</a:t>
            </a:r>
          </a:p>
        </p:txBody>
      </p:sp>
    </p:spTree>
    <p:extLst>
      <p:ext uri="{BB962C8B-B14F-4D97-AF65-F5344CB8AC3E}">
        <p14:creationId xmlns:p14="http://schemas.microsoft.com/office/powerpoint/2010/main" val="1996174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F7F31F8-1D31-4122-A0E9-EA0292765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Navigator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B9832CB-DD6B-44BB-8AC3-932C8E71B2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Obiekt </a:t>
            </a:r>
            <a:r>
              <a:rPr lang="pl-PL" dirty="0" err="1"/>
              <a:t>window.navigator</a:t>
            </a:r>
            <a:r>
              <a:rPr lang="pl-PL" dirty="0"/>
              <a:t> można zapisać bez prefiksu okna.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Kilka przykładów: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err="1"/>
              <a:t>navigator.appName</a:t>
            </a:r>
            <a:endParaRPr lang="pl-PL" dirty="0"/>
          </a:p>
          <a:p>
            <a:pPr marL="0" indent="0">
              <a:buNone/>
            </a:pPr>
            <a:r>
              <a:rPr lang="pl-PL" dirty="0" err="1"/>
              <a:t>navigator.appCodeName</a:t>
            </a:r>
            <a:endParaRPr lang="pl-PL" dirty="0"/>
          </a:p>
          <a:p>
            <a:pPr marL="0" indent="0">
              <a:buNone/>
            </a:pPr>
            <a:r>
              <a:rPr lang="pl-PL" dirty="0" err="1"/>
              <a:t>navigator.platform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13844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CE5796F-E1F6-4FE9-98D5-37252EADE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Ciastka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911BFE6-5D07-4FCC-8101-74BE3FE26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&lt;p id="demo"&gt;&lt;/p&gt;</a:t>
            </a:r>
            <a:br>
              <a:rPr lang="pl-PL" dirty="0"/>
            </a:br>
            <a:br>
              <a:rPr lang="pl-PL" dirty="0"/>
            </a:br>
            <a:r>
              <a:rPr lang="pl-PL" dirty="0"/>
              <a:t>&lt;</a:t>
            </a:r>
            <a:r>
              <a:rPr lang="pl-PL" dirty="0" err="1"/>
              <a:t>script</a:t>
            </a:r>
            <a:r>
              <a:rPr lang="pl-PL" dirty="0"/>
              <a:t>&gt;</a:t>
            </a:r>
            <a:br>
              <a:rPr lang="pl-PL" dirty="0"/>
            </a:br>
            <a:r>
              <a:rPr lang="pl-PL" dirty="0" err="1"/>
              <a:t>document.getElementById</a:t>
            </a:r>
            <a:r>
              <a:rPr lang="pl-PL" dirty="0"/>
              <a:t>("demo").</a:t>
            </a:r>
            <a:r>
              <a:rPr lang="pl-PL" dirty="0" err="1"/>
              <a:t>innerHTML</a:t>
            </a:r>
            <a:r>
              <a:rPr lang="pl-PL" dirty="0"/>
              <a:t> =</a:t>
            </a:r>
            <a:br>
              <a:rPr lang="pl-PL" dirty="0"/>
            </a:br>
            <a:r>
              <a:rPr lang="pl-PL" dirty="0"/>
              <a:t>„Ciastka" + </a:t>
            </a:r>
            <a:r>
              <a:rPr lang="pl-PL" dirty="0" err="1"/>
              <a:t>navigator.cookieEnabled</a:t>
            </a:r>
            <a:r>
              <a:rPr lang="pl-PL" dirty="0"/>
              <a:t>;</a:t>
            </a:r>
            <a:br>
              <a:rPr lang="pl-PL" dirty="0"/>
            </a:br>
            <a:r>
              <a:rPr lang="pl-PL" dirty="0"/>
              <a:t>&lt;/</a:t>
            </a:r>
            <a:r>
              <a:rPr lang="pl-PL" dirty="0" err="1"/>
              <a:t>script</a:t>
            </a:r>
            <a:r>
              <a:rPr lang="pl-PL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4125382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21308B-B18A-45E7-BD87-673C12973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Przeglądarka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7C03821-F902-4FC2-86B6-0A1BEE9238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&lt;p id="demo"&gt;&lt;/p&gt;</a:t>
            </a:r>
            <a:br>
              <a:rPr lang="pl-PL" dirty="0"/>
            </a:br>
            <a:br>
              <a:rPr lang="pl-PL" dirty="0"/>
            </a:br>
            <a:r>
              <a:rPr lang="pl-PL" dirty="0"/>
              <a:t>&lt;</a:t>
            </a:r>
            <a:r>
              <a:rPr lang="pl-PL" dirty="0" err="1"/>
              <a:t>script</a:t>
            </a:r>
            <a:r>
              <a:rPr lang="pl-PL" dirty="0"/>
              <a:t>&gt;</a:t>
            </a:r>
            <a:br>
              <a:rPr lang="pl-PL" dirty="0"/>
            </a:br>
            <a:r>
              <a:rPr lang="pl-PL" dirty="0" err="1"/>
              <a:t>document.getElementById</a:t>
            </a:r>
            <a:r>
              <a:rPr lang="pl-PL" dirty="0"/>
              <a:t>("demo").</a:t>
            </a:r>
            <a:r>
              <a:rPr lang="pl-PL" dirty="0" err="1"/>
              <a:t>innerHTML</a:t>
            </a:r>
            <a:r>
              <a:rPr lang="pl-PL" dirty="0"/>
              <a:t> =</a:t>
            </a:r>
            <a:br>
              <a:rPr lang="pl-PL" dirty="0"/>
            </a:br>
            <a:r>
              <a:rPr lang="pl-PL" dirty="0"/>
              <a:t>„Przeglądarka" + </a:t>
            </a:r>
            <a:r>
              <a:rPr lang="pl-PL" dirty="0" err="1"/>
              <a:t>navigator.appName</a:t>
            </a:r>
            <a:r>
              <a:rPr lang="pl-PL" dirty="0"/>
              <a:t>;</a:t>
            </a:r>
            <a:br>
              <a:rPr lang="pl-PL" dirty="0"/>
            </a:br>
            <a:r>
              <a:rPr lang="pl-PL" dirty="0"/>
              <a:t>&lt;/</a:t>
            </a:r>
            <a:r>
              <a:rPr lang="pl-PL" dirty="0" err="1"/>
              <a:t>script</a:t>
            </a:r>
            <a:r>
              <a:rPr lang="pl-PL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306048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1FC9941-79D9-4FC6-BE4A-8D54E49F0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Nazwa kodowa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57C8EE-8828-4466-87F2-23C3CBE11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&lt;p id="demo"&gt;&lt;/p&gt;</a:t>
            </a:r>
            <a:br>
              <a:rPr lang="pl-PL" dirty="0"/>
            </a:br>
            <a:br>
              <a:rPr lang="pl-PL" dirty="0"/>
            </a:br>
            <a:r>
              <a:rPr lang="pl-PL" dirty="0"/>
              <a:t>&lt;</a:t>
            </a:r>
            <a:r>
              <a:rPr lang="pl-PL" dirty="0" err="1"/>
              <a:t>script</a:t>
            </a:r>
            <a:r>
              <a:rPr lang="pl-PL" dirty="0"/>
              <a:t>&gt;</a:t>
            </a:r>
            <a:br>
              <a:rPr lang="pl-PL" dirty="0"/>
            </a:br>
            <a:r>
              <a:rPr lang="pl-PL" dirty="0" err="1"/>
              <a:t>document.getElementById</a:t>
            </a:r>
            <a:r>
              <a:rPr lang="pl-PL" dirty="0"/>
              <a:t>("demo").</a:t>
            </a:r>
            <a:r>
              <a:rPr lang="pl-PL" dirty="0" err="1"/>
              <a:t>innerHTML</a:t>
            </a:r>
            <a:r>
              <a:rPr lang="pl-PL" dirty="0"/>
              <a:t> =</a:t>
            </a:r>
            <a:br>
              <a:rPr lang="pl-PL" dirty="0"/>
            </a:br>
            <a:r>
              <a:rPr lang="pl-PL" dirty="0"/>
              <a:t>"</a:t>
            </a:r>
            <a:r>
              <a:rPr lang="pl-PL" dirty="0" err="1"/>
              <a:t>navigator.appCodeName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" + </a:t>
            </a:r>
            <a:r>
              <a:rPr lang="pl-PL" dirty="0" err="1"/>
              <a:t>navigator.appCodeName</a:t>
            </a:r>
            <a:r>
              <a:rPr lang="pl-PL" dirty="0"/>
              <a:t>;</a:t>
            </a:r>
            <a:br>
              <a:rPr lang="pl-PL" dirty="0"/>
            </a:br>
            <a:r>
              <a:rPr lang="pl-PL" dirty="0"/>
              <a:t>&lt;/</a:t>
            </a:r>
            <a:r>
              <a:rPr lang="pl-PL" dirty="0" err="1"/>
              <a:t>script</a:t>
            </a:r>
            <a:r>
              <a:rPr lang="pl-PL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85092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D4F9AC2-FBE9-4A83-ACBF-B98565359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Silnik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30F7E17-9470-45AC-AEA3-AD2D3D94CE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&lt;p id="demo"&gt;&lt;/p&gt;</a:t>
            </a:r>
            <a:br>
              <a:rPr lang="pl-PL" dirty="0"/>
            </a:br>
            <a:br>
              <a:rPr lang="pl-PL" dirty="0"/>
            </a:br>
            <a:r>
              <a:rPr lang="pl-PL" dirty="0"/>
              <a:t>&lt;</a:t>
            </a:r>
            <a:r>
              <a:rPr lang="pl-PL" dirty="0" err="1"/>
              <a:t>script</a:t>
            </a:r>
            <a:r>
              <a:rPr lang="pl-PL" dirty="0"/>
              <a:t>&gt;</a:t>
            </a:r>
            <a:br>
              <a:rPr lang="pl-PL" dirty="0"/>
            </a:br>
            <a:r>
              <a:rPr lang="pl-PL" dirty="0" err="1"/>
              <a:t>document.getElementById</a:t>
            </a:r>
            <a:r>
              <a:rPr lang="pl-PL" dirty="0"/>
              <a:t>("demo").</a:t>
            </a:r>
            <a:r>
              <a:rPr lang="pl-PL" dirty="0" err="1"/>
              <a:t>innerHTML</a:t>
            </a:r>
            <a:r>
              <a:rPr lang="pl-PL" dirty="0"/>
              <a:t> =</a:t>
            </a:r>
            <a:br>
              <a:rPr lang="pl-PL" dirty="0"/>
            </a:br>
            <a:r>
              <a:rPr lang="pl-PL" dirty="0"/>
              <a:t>"</a:t>
            </a:r>
            <a:r>
              <a:rPr lang="pl-PL" dirty="0" err="1"/>
              <a:t>navigator.product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" + </a:t>
            </a:r>
            <a:r>
              <a:rPr lang="pl-PL" dirty="0" err="1"/>
              <a:t>navigator.product</a:t>
            </a:r>
            <a:r>
              <a:rPr lang="pl-PL" dirty="0"/>
              <a:t>;</a:t>
            </a:r>
            <a:br>
              <a:rPr lang="pl-PL" dirty="0"/>
            </a:br>
            <a:r>
              <a:rPr lang="pl-PL" dirty="0"/>
              <a:t>&lt;/</a:t>
            </a:r>
            <a:r>
              <a:rPr lang="pl-PL" dirty="0" err="1"/>
              <a:t>script</a:t>
            </a:r>
            <a:r>
              <a:rPr lang="pl-PL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4175616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77C190-9E80-4523-A629-C4FAED214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Wersja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84D7A35-6EAB-43CD-8A89-54012E856E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&lt;p id="demo"&gt;&lt;/p&gt;</a:t>
            </a:r>
            <a:br>
              <a:rPr lang="pl-PL" dirty="0"/>
            </a:br>
            <a:br>
              <a:rPr lang="pl-PL" dirty="0"/>
            </a:br>
            <a:r>
              <a:rPr lang="pl-PL" dirty="0"/>
              <a:t>&lt;</a:t>
            </a:r>
            <a:r>
              <a:rPr lang="pl-PL" dirty="0" err="1"/>
              <a:t>script</a:t>
            </a:r>
            <a:r>
              <a:rPr lang="pl-PL" dirty="0"/>
              <a:t>&gt;</a:t>
            </a:r>
            <a:br>
              <a:rPr lang="pl-PL" dirty="0"/>
            </a:br>
            <a:r>
              <a:rPr lang="pl-PL" dirty="0" err="1"/>
              <a:t>document.getElementById</a:t>
            </a:r>
            <a:r>
              <a:rPr lang="pl-PL" dirty="0"/>
              <a:t>("demo").</a:t>
            </a:r>
            <a:r>
              <a:rPr lang="pl-PL" dirty="0" err="1"/>
              <a:t>innerHTML</a:t>
            </a:r>
            <a:r>
              <a:rPr lang="pl-PL" dirty="0"/>
              <a:t> = </a:t>
            </a:r>
            <a:r>
              <a:rPr lang="pl-PL" dirty="0" err="1"/>
              <a:t>navigator.appVersion</a:t>
            </a:r>
            <a:r>
              <a:rPr lang="pl-PL" dirty="0"/>
              <a:t>;</a:t>
            </a:r>
            <a:br>
              <a:rPr lang="pl-PL" dirty="0"/>
            </a:br>
            <a:r>
              <a:rPr lang="pl-PL" dirty="0"/>
              <a:t>&lt;/</a:t>
            </a:r>
            <a:r>
              <a:rPr lang="pl-PL" dirty="0" err="1"/>
              <a:t>script</a:t>
            </a:r>
            <a:r>
              <a:rPr lang="pl-PL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936119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9CE9A04-9B6D-462F-9B44-FD968E401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Agent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9DED5AF-AEAD-4991-82CD-9CFA421BDC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&lt;p id="demo"&gt;&lt;/p&gt;</a:t>
            </a:r>
            <a:br>
              <a:rPr lang="pl-PL" dirty="0"/>
            </a:br>
            <a:br>
              <a:rPr lang="pl-PL" dirty="0"/>
            </a:br>
            <a:r>
              <a:rPr lang="pl-PL" dirty="0"/>
              <a:t>&lt;</a:t>
            </a:r>
            <a:r>
              <a:rPr lang="pl-PL" dirty="0" err="1"/>
              <a:t>script</a:t>
            </a:r>
            <a:r>
              <a:rPr lang="pl-PL" dirty="0"/>
              <a:t>&gt;</a:t>
            </a:r>
            <a:br>
              <a:rPr lang="pl-PL" dirty="0"/>
            </a:br>
            <a:r>
              <a:rPr lang="pl-PL" dirty="0" err="1"/>
              <a:t>document.getElementById</a:t>
            </a:r>
            <a:r>
              <a:rPr lang="pl-PL" dirty="0"/>
              <a:t>("demo").</a:t>
            </a:r>
            <a:r>
              <a:rPr lang="pl-PL" dirty="0" err="1"/>
              <a:t>innerHTML</a:t>
            </a:r>
            <a:r>
              <a:rPr lang="pl-PL" dirty="0"/>
              <a:t> = </a:t>
            </a:r>
            <a:r>
              <a:rPr lang="pl-PL" dirty="0" err="1"/>
              <a:t>navigator.userAgent</a:t>
            </a:r>
            <a:r>
              <a:rPr lang="pl-PL" dirty="0"/>
              <a:t>;</a:t>
            </a:r>
            <a:br>
              <a:rPr lang="pl-PL" dirty="0"/>
            </a:br>
            <a:r>
              <a:rPr lang="pl-PL" dirty="0"/>
              <a:t>&lt;/</a:t>
            </a:r>
            <a:r>
              <a:rPr lang="pl-PL" dirty="0" err="1"/>
              <a:t>script</a:t>
            </a:r>
            <a:r>
              <a:rPr lang="pl-PL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12310044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85F1DD-7DED-47A3-9514-6579FB721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Uwaga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763661C-5D2A-42F2-8F9B-70AD4C05D2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Informacje z obiektu </a:t>
            </a:r>
            <a:r>
              <a:rPr lang="pl-PL" dirty="0" err="1"/>
              <a:t>navigator</a:t>
            </a:r>
            <a:r>
              <a:rPr lang="pl-PL" dirty="0"/>
              <a:t> często mogą wprowadzać w błąd i nie powinny być używane do wykrywania wersji przeglądarek, ponieważ:</a:t>
            </a:r>
          </a:p>
          <a:p>
            <a:r>
              <a:rPr lang="pl-PL" dirty="0"/>
              <a:t>Różne przeglądarki mogą używać tej samej nazwy</a:t>
            </a:r>
          </a:p>
          <a:p>
            <a:r>
              <a:rPr lang="pl-PL" dirty="0"/>
              <a:t>Dane nawigatora mogą być zmieniane przez właściciela przeglądarki</a:t>
            </a:r>
          </a:p>
          <a:p>
            <a:r>
              <a:rPr lang="pl-PL" dirty="0"/>
              <a:t>Niektóre przeglądarki błędnie identyfikują się, aby ominąć testy witryny</a:t>
            </a:r>
          </a:p>
          <a:p>
            <a:r>
              <a:rPr lang="pl-PL" dirty="0"/>
              <a:t>Przeglądarki nie mogą zgłaszać nowych systemów operacyjnych, wydanych później niż przeglądarka</a:t>
            </a:r>
          </a:p>
        </p:txBody>
      </p:sp>
    </p:spTree>
    <p:extLst>
      <p:ext uri="{BB962C8B-B14F-4D97-AF65-F5344CB8AC3E}">
        <p14:creationId xmlns:p14="http://schemas.microsoft.com/office/powerpoint/2010/main" val="221839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3D282E-503F-4FAB-929D-F8A7D34E1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System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4A22883-ED48-49B8-856F-09F90DE7DA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&lt;p id="demo"&gt;&lt;/p&gt;</a:t>
            </a:r>
            <a:br>
              <a:rPr lang="pl-PL" dirty="0"/>
            </a:br>
            <a:br>
              <a:rPr lang="pl-PL" dirty="0"/>
            </a:br>
            <a:r>
              <a:rPr lang="pl-PL" dirty="0"/>
              <a:t>&lt;</a:t>
            </a:r>
            <a:r>
              <a:rPr lang="pl-PL" dirty="0" err="1"/>
              <a:t>script</a:t>
            </a:r>
            <a:r>
              <a:rPr lang="pl-PL" dirty="0"/>
              <a:t>&gt;</a:t>
            </a:r>
            <a:br>
              <a:rPr lang="pl-PL" dirty="0"/>
            </a:br>
            <a:r>
              <a:rPr lang="pl-PL" dirty="0" err="1"/>
              <a:t>document.getElementById</a:t>
            </a:r>
            <a:r>
              <a:rPr lang="pl-PL" dirty="0"/>
              <a:t>("demo").</a:t>
            </a:r>
            <a:r>
              <a:rPr lang="pl-PL" dirty="0" err="1"/>
              <a:t>innerHTML</a:t>
            </a:r>
            <a:r>
              <a:rPr lang="pl-PL" dirty="0"/>
              <a:t> = </a:t>
            </a:r>
            <a:r>
              <a:rPr lang="pl-PL" dirty="0" err="1"/>
              <a:t>navigator.platform</a:t>
            </a:r>
            <a:r>
              <a:rPr lang="pl-PL" dirty="0"/>
              <a:t>;</a:t>
            </a:r>
            <a:br>
              <a:rPr lang="pl-PL" dirty="0"/>
            </a:br>
            <a:r>
              <a:rPr lang="pl-PL" dirty="0"/>
              <a:t>&lt;/</a:t>
            </a:r>
            <a:r>
              <a:rPr lang="pl-PL" dirty="0" err="1"/>
              <a:t>script</a:t>
            </a:r>
            <a:r>
              <a:rPr lang="pl-PL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7912186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AA7F746-14C7-4851-8331-2D47AEACC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Język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6FFF77A-837B-4A3C-B3BE-296D539FED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&lt;p id="demo"&gt;&lt;/p&gt;</a:t>
            </a:r>
            <a:br>
              <a:rPr lang="pl-PL" dirty="0"/>
            </a:br>
            <a:br>
              <a:rPr lang="pl-PL" dirty="0"/>
            </a:br>
            <a:r>
              <a:rPr lang="pl-PL" dirty="0"/>
              <a:t>&lt;</a:t>
            </a:r>
            <a:r>
              <a:rPr lang="pl-PL" dirty="0" err="1"/>
              <a:t>script</a:t>
            </a:r>
            <a:r>
              <a:rPr lang="pl-PL" dirty="0"/>
              <a:t>&gt;</a:t>
            </a:r>
            <a:br>
              <a:rPr lang="pl-PL" dirty="0"/>
            </a:br>
            <a:r>
              <a:rPr lang="pl-PL" dirty="0" err="1"/>
              <a:t>document.getElementById</a:t>
            </a:r>
            <a:r>
              <a:rPr lang="pl-PL" dirty="0"/>
              <a:t>("demo").</a:t>
            </a:r>
            <a:r>
              <a:rPr lang="pl-PL" dirty="0" err="1"/>
              <a:t>innerHTML</a:t>
            </a:r>
            <a:r>
              <a:rPr lang="pl-PL" dirty="0"/>
              <a:t> = </a:t>
            </a:r>
            <a:r>
              <a:rPr lang="pl-PL" dirty="0" err="1"/>
              <a:t>navigator.language</a:t>
            </a:r>
            <a:r>
              <a:rPr lang="pl-PL" dirty="0"/>
              <a:t>;</a:t>
            </a:r>
            <a:br>
              <a:rPr lang="pl-PL" dirty="0"/>
            </a:br>
            <a:r>
              <a:rPr lang="pl-PL" dirty="0"/>
              <a:t>&lt;/</a:t>
            </a:r>
            <a:r>
              <a:rPr lang="pl-PL" dirty="0" err="1"/>
              <a:t>script</a:t>
            </a:r>
            <a:r>
              <a:rPr lang="pl-PL" dirty="0"/>
              <a:t>&gt;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30044183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5DDB847-6AD3-446B-A658-09643F00B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Online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F44C8C5-17A7-428E-B1BC-5FF49EC8EA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&lt;p id="demo"&gt;&lt;/p&gt;</a:t>
            </a:r>
            <a:br>
              <a:rPr lang="pl-PL" dirty="0"/>
            </a:br>
            <a:br>
              <a:rPr lang="pl-PL" dirty="0"/>
            </a:br>
            <a:r>
              <a:rPr lang="pl-PL" dirty="0"/>
              <a:t>&lt;</a:t>
            </a:r>
            <a:r>
              <a:rPr lang="pl-PL" dirty="0" err="1"/>
              <a:t>script</a:t>
            </a:r>
            <a:r>
              <a:rPr lang="pl-PL" dirty="0"/>
              <a:t>&gt;</a:t>
            </a:r>
            <a:br>
              <a:rPr lang="pl-PL" dirty="0"/>
            </a:br>
            <a:r>
              <a:rPr lang="pl-PL" dirty="0" err="1"/>
              <a:t>document.getElementById</a:t>
            </a:r>
            <a:r>
              <a:rPr lang="pl-PL" dirty="0"/>
              <a:t>("demo").</a:t>
            </a:r>
            <a:r>
              <a:rPr lang="pl-PL" dirty="0" err="1"/>
              <a:t>innerHTML</a:t>
            </a:r>
            <a:r>
              <a:rPr lang="pl-PL" dirty="0"/>
              <a:t> = </a:t>
            </a:r>
            <a:r>
              <a:rPr lang="pl-PL" dirty="0" err="1"/>
              <a:t>navigator.onLine</a:t>
            </a:r>
            <a:r>
              <a:rPr lang="pl-PL" dirty="0"/>
              <a:t>;</a:t>
            </a:r>
            <a:br>
              <a:rPr lang="pl-PL" dirty="0"/>
            </a:br>
            <a:r>
              <a:rPr lang="pl-PL" dirty="0"/>
              <a:t>&lt;/</a:t>
            </a:r>
            <a:r>
              <a:rPr lang="pl-PL" dirty="0" err="1"/>
              <a:t>script</a:t>
            </a:r>
            <a:r>
              <a:rPr lang="pl-PL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5572753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79B87F-A8EB-4E98-9EAB-EC61AF058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Java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9F284CC-435B-407C-9B36-F1B4896699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&lt;p id="demo"&gt;&lt;/p&gt;</a:t>
            </a:r>
            <a:br>
              <a:rPr lang="en-US" dirty="0"/>
            </a:br>
            <a:br>
              <a:rPr lang="en-US" dirty="0"/>
            </a:br>
            <a:r>
              <a:rPr lang="en-US" dirty="0"/>
              <a:t>&lt;script&gt;</a:t>
            </a:r>
            <a:br>
              <a:rPr lang="en-US" dirty="0"/>
            </a:br>
            <a:r>
              <a:rPr lang="en-US" dirty="0" err="1"/>
              <a:t>document.getElementById</a:t>
            </a:r>
            <a:r>
              <a:rPr lang="en-US" dirty="0"/>
              <a:t>("demo").</a:t>
            </a:r>
            <a:r>
              <a:rPr lang="en-US" dirty="0" err="1"/>
              <a:t>innerHTML</a:t>
            </a:r>
            <a:r>
              <a:rPr lang="en-US" dirty="0"/>
              <a:t> = </a:t>
            </a:r>
            <a:r>
              <a:rPr lang="en-US" dirty="0" err="1"/>
              <a:t>navigator.javaEnabled</a:t>
            </a:r>
            <a:r>
              <a:rPr lang="en-US" dirty="0"/>
              <a:t>();</a:t>
            </a:r>
            <a:br>
              <a:rPr lang="en-US" dirty="0"/>
            </a:br>
            <a:r>
              <a:rPr lang="en-US" dirty="0"/>
              <a:t>&lt;/script&gt;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672564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8</TotalTime>
  <Words>199</Words>
  <Application>Microsoft Office PowerPoint</Application>
  <PresentationFormat>Panoramiczny</PresentationFormat>
  <Paragraphs>51</Paragraphs>
  <Slides>17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2" baseType="lpstr">
      <vt:lpstr>Arial</vt:lpstr>
      <vt:lpstr>Tw Cen MT</vt:lpstr>
      <vt:lpstr>Tw Cen MT Condensed</vt:lpstr>
      <vt:lpstr>Wingdings 3</vt:lpstr>
      <vt:lpstr>Integralny</vt:lpstr>
      <vt:lpstr>Historia</vt:lpstr>
      <vt:lpstr>Wstęp</vt:lpstr>
      <vt:lpstr>Przykład</vt:lpstr>
      <vt:lpstr>Historia okna</vt:lpstr>
      <vt:lpstr>Navigator</vt:lpstr>
      <vt:lpstr>Navigator</vt:lpstr>
      <vt:lpstr>Ciastka</vt:lpstr>
      <vt:lpstr>Przeglądarka</vt:lpstr>
      <vt:lpstr>Nazwa kodowa</vt:lpstr>
      <vt:lpstr>Silnik</vt:lpstr>
      <vt:lpstr>Wersja</vt:lpstr>
      <vt:lpstr>Agent</vt:lpstr>
      <vt:lpstr>Uwaga</vt:lpstr>
      <vt:lpstr>System</vt:lpstr>
      <vt:lpstr>Język</vt:lpstr>
      <vt:lpstr>Online</vt:lpstr>
      <vt:lpstr>Java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Historia</dc:title>
  <dc:creator>Damian Radzik</dc:creator>
  <cp:lastModifiedBy>Damian Radzik</cp:lastModifiedBy>
  <cp:revision>1</cp:revision>
  <dcterms:created xsi:type="dcterms:W3CDTF">2019-03-01T08:05:11Z</dcterms:created>
  <dcterms:modified xsi:type="dcterms:W3CDTF">2019-03-01T08:13:31Z</dcterms:modified>
</cp:coreProperties>
</file>