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11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6659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994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162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414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1402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225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51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673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5596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849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0DEC2DD-FE68-4600-A770-F6C5FBD0544D}" type="datetimeFigureOut">
              <a:rPr lang="pl-PL" smtClean="0"/>
              <a:t>01.10.2018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3E99A900-8E7E-46EB-AA90-1A36D401CDF5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916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D977BD-A3CD-4512-9816-310B46F306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JS - obiekty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0E9842A-9C32-42C6-B946-0F103B1498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8564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ACE1C6-A759-4659-97EF-BA2CE6A8E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Obiekt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D00D31-0047-4541-890B-79DB52A2B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prawdziwym życiu samochód jest </a:t>
            </a:r>
            <a:r>
              <a:rPr lang="pl-PL" dirty="0" err="1"/>
              <a:t>objektem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dirty="0"/>
              <a:t>Samochód ma właściwości takie jak waga i kolor oraz metody takie jak start i stop: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C7F69C1-E4B9-457F-A1D0-DE53AD16C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61213"/>
            <a:ext cx="12192000" cy="352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96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E5B43F-189A-41B9-8DD7-4DA19B2BC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Obiekt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808C84-3BF9-4D69-81A8-2CC361AAA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Wszystkie samochody mają te same właściwości, ale poszczególne wartości są różne dla różnych samochodów.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Wszystkie samochody mają te same metody, ale metody są wykonywane w różnym czasie.</a:t>
            </a:r>
          </a:p>
        </p:txBody>
      </p:sp>
    </p:spTree>
    <p:extLst>
      <p:ext uri="{BB962C8B-B14F-4D97-AF65-F5344CB8AC3E}">
        <p14:creationId xmlns:p14="http://schemas.microsoft.com/office/powerpoint/2010/main" val="89475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24DAF7-D03E-4D6D-A1E8-307DE3A49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Definicja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9EF21B-DA02-49C2-AE3A-701F557D9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Ten kod przypisuje wartość prostą (Fiat) do zmiennej o nazwie car: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car = "Fiat";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Obiekty również są zmiennymi. Ale obiekty mogą zawierać wiele wartości.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5162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B0640A-6217-4824-A9E0-738D22E79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Definicja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113D12-285D-4538-805E-6EB8702A4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Ten kod przypisuje wiele wartości (Fiat, 500, biały) do zmiennej o nazwie samochód: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car = {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	</a:t>
            </a:r>
            <a:r>
              <a:rPr lang="en-US" dirty="0" err="1"/>
              <a:t>type:"Fiat</a:t>
            </a:r>
            <a:r>
              <a:rPr lang="en-US" dirty="0"/>
              <a:t>", 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	</a:t>
            </a:r>
            <a:r>
              <a:rPr lang="en-US" dirty="0"/>
              <a:t>model:"500", 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	</a:t>
            </a:r>
            <a:r>
              <a:rPr lang="en-US" dirty="0" err="1"/>
              <a:t>color:"white</a:t>
            </a:r>
            <a:r>
              <a:rPr lang="en-US" dirty="0"/>
              <a:t>„</a:t>
            </a:r>
            <a:endParaRPr lang="pl-PL" dirty="0"/>
          </a:p>
          <a:p>
            <a:pPr marL="0" indent="0">
              <a:buNone/>
            </a:pPr>
            <a:r>
              <a:rPr lang="en-US" dirty="0"/>
              <a:t>};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09151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8DA71C-8344-4944-8BD5-34764B642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Definicja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E26620-35D4-49E2-ADEE-C538973F3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Wartości są zapisywane jako pary nazwa: wartość (nazwa i wartość oddzielone dwukropkiem).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Obiekty JavaScript są kontenerami dla nazwanych wartości zwanych właściwościami lub metodami.</a:t>
            </a:r>
          </a:p>
        </p:txBody>
      </p:sp>
    </p:spTree>
    <p:extLst>
      <p:ext uri="{BB962C8B-B14F-4D97-AF65-F5344CB8AC3E}">
        <p14:creationId xmlns:p14="http://schemas.microsoft.com/office/powerpoint/2010/main" val="1780896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0D1EA9-6350-4C8F-B0AF-46B7B627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Dostęp do pola obiektu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00788F1-874E-4876-A3C7-BFD964435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err="1"/>
              <a:t>objectName.propertyName</a:t>
            </a:r>
            <a:endParaRPr lang="en-US" dirty="0"/>
          </a:p>
          <a:p>
            <a:pPr marL="0" indent="0">
              <a:buNone/>
            </a:pPr>
            <a:r>
              <a:rPr lang="en-US" i="1" dirty="0" err="1"/>
              <a:t>objectName</a:t>
            </a:r>
            <a:r>
              <a:rPr lang="en-US" i="1" dirty="0"/>
              <a:t>["</a:t>
            </a:r>
            <a:r>
              <a:rPr lang="en-US" i="1" dirty="0" err="1"/>
              <a:t>propertyName</a:t>
            </a:r>
            <a:r>
              <a:rPr lang="en-US" i="1" dirty="0"/>
              <a:t>"]</a:t>
            </a:r>
            <a:endParaRPr lang="en-US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 err="1"/>
              <a:t>person.lastName</a:t>
            </a:r>
            <a:r>
              <a:rPr lang="en-US" dirty="0"/>
              <a:t>;</a:t>
            </a:r>
          </a:p>
          <a:p>
            <a:pPr marL="0" indent="0">
              <a:buNone/>
            </a:pPr>
            <a:r>
              <a:rPr lang="en-US" dirty="0"/>
              <a:t>person["</a:t>
            </a:r>
            <a:r>
              <a:rPr lang="en-US" dirty="0" err="1"/>
              <a:t>lastName</a:t>
            </a:r>
            <a:r>
              <a:rPr lang="en-US" dirty="0"/>
              <a:t>"];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8755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D080F2-DEA2-4EDA-B0A5-F6707E27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607128-8A74-489B-98FF-160572680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Obiekty mogą również mieć metody.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Metody to akcje, które można wykonywać na obiektach.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Metody są przechowywane we właściwościach jako definicje funkcji.</a:t>
            </a:r>
          </a:p>
        </p:txBody>
      </p:sp>
    </p:spTree>
    <p:extLst>
      <p:ext uri="{BB962C8B-B14F-4D97-AF65-F5344CB8AC3E}">
        <p14:creationId xmlns:p14="http://schemas.microsoft.com/office/powerpoint/2010/main" val="366471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A3A236-54DC-4D76-B65E-72C4BC795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8D20962-B981-441B-8C5C-FD9B5CC66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person = {</a:t>
            </a:r>
            <a:br>
              <a:rPr lang="pl-PL" dirty="0"/>
            </a:br>
            <a:r>
              <a:rPr lang="pl-PL" dirty="0"/>
              <a:t>    </a:t>
            </a:r>
            <a:r>
              <a:rPr lang="pl-PL" dirty="0" err="1"/>
              <a:t>firstName</a:t>
            </a:r>
            <a:r>
              <a:rPr lang="pl-PL" dirty="0"/>
              <a:t>: "John",</a:t>
            </a:r>
            <a:br>
              <a:rPr lang="pl-PL" dirty="0"/>
            </a:br>
            <a:r>
              <a:rPr lang="pl-PL" dirty="0"/>
              <a:t>    </a:t>
            </a:r>
            <a:r>
              <a:rPr lang="pl-PL" dirty="0" err="1"/>
              <a:t>lastName</a:t>
            </a:r>
            <a:r>
              <a:rPr lang="pl-PL" dirty="0"/>
              <a:t> : "</a:t>
            </a:r>
            <a:r>
              <a:rPr lang="pl-PL" dirty="0" err="1"/>
              <a:t>Doe</a:t>
            </a:r>
            <a:r>
              <a:rPr lang="pl-PL" dirty="0"/>
              <a:t>",</a:t>
            </a:r>
            <a:br>
              <a:rPr lang="pl-PL" dirty="0"/>
            </a:br>
            <a:r>
              <a:rPr lang="pl-PL" dirty="0"/>
              <a:t>    id       : 5566,</a:t>
            </a:r>
            <a:br>
              <a:rPr lang="pl-PL" dirty="0"/>
            </a:br>
            <a:r>
              <a:rPr lang="pl-PL" dirty="0"/>
              <a:t>    </a:t>
            </a:r>
            <a:r>
              <a:rPr lang="pl-PL" dirty="0" err="1"/>
              <a:t>fullName</a:t>
            </a:r>
            <a:r>
              <a:rPr lang="pl-PL" dirty="0"/>
              <a:t> : </a:t>
            </a:r>
            <a:r>
              <a:rPr lang="pl-PL" dirty="0" err="1"/>
              <a:t>function</a:t>
            </a:r>
            <a:r>
              <a:rPr lang="pl-PL" dirty="0"/>
              <a:t>() {</a:t>
            </a:r>
            <a:br>
              <a:rPr lang="pl-PL" dirty="0"/>
            </a:br>
            <a:r>
              <a:rPr lang="pl-PL" dirty="0"/>
              <a:t>        return </a:t>
            </a:r>
            <a:r>
              <a:rPr lang="pl-PL" dirty="0" err="1"/>
              <a:t>this.firstName</a:t>
            </a:r>
            <a:r>
              <a:rPr lang="pl-PL" dirty="0"/>
              <a:t> + " " + </a:t>
            </a:r>
            <a:r>
              <a:rPr lang="pl-PL" dirty="0" err="1"/>
              <a:t>this.lastName</a:t>
            </a:r>
            <a:r>
              <a:rPr lang="pl-PL" dirty="0"/>
              <a:t>;</a:t>
            </a:r>
            <a:br>
              <a:rPr lang="pl-PL" dirty="0"/>
            </a:br>
            <a:r>
              <a:rPr lang="pl-PL" dirty="0"/>
              <a:t>    }</a:t>
            </a:r>
            <a:br>
              <a:rPr lang="pl-PL" dirty="0"/>
            </a:br>
            <a:r>
              <a:rPr lang="pl-PL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072049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7EAA0D-8C28-4922-BF45-2BD57361B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This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B7C0DE-46E3-4F1B-830F-775CC7DF7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W definicji funkcji odnosi się do "właściciela" funkcji.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powyższym przykładzie jest to obiekt osoby, która "posiada" funkcję </a:t>
            </a:r>
            <a:r>
              <a:rPr lang="pl-PL" dirty="0" err="1"/>
              <a:t>fullName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Innymi słowy, </a:t>
            </a:r>
            <a:r>
              <a:rPr lang="pl-PL" dirty="0" err="1"/>
              <a:t>this.firstName</a:t>
            </a:r>
            <a:r>
              <a:rPr lang="pl-PL" dirty="0"/>
              <a:t> oznacza właściwość </a:t>
            </a:r>
            <a:r>
              <a:rPr lang="pl-PL" dirty="0" err="1"/>
              <a:t>firstName</a:t>
            </a:r>
            <a:r>
              <a:rPr lang="pl-PL" dirty="0"/>
              <a:t> tego obiektu.</a:t>
            </a:r>
          </a:p>
        </p:txBody>
      </p:sp>
    </p:spTree>
    <p:extLst>
      <p:ext uri="{BB962C8B-B14F-4D97-AF65-F5344CB8AC3E}">
        <p14:creationId xmlns:p14="http://schemas.microsoft.com/office/powerpoint/2010/main" val="619769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ADCB94-4C58-4780-87E5-180704684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Dostęp do metody obiektu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1C0B180-1765-4463-A476-9C442C586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 err="1"/>
              <a:t>objectName.methodName</a:t>
            </a:r>
            <a:r>
              <a:rPr lang="en-US" i="1" dirty="0"/>
              <a:t>()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name = </a:t>
            </a:r>
            <a:r>
              <a:rPr lang="en-US" dirty="0" err="1"/>
              <a:t>person.fullName</a:t>
            </a:r>
            <a:r>
              <a:rPr lang="en-US" dirty="0"/>
              <a:t>();</a:t>
            </a:r>
            <a:endParaRPr lang="pl-PL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pl-PL" dirty="0"/>
              <a:t>Jeśli uzyskasz dostęp do metody bez nawiasów (), zwróci ona definicję funkcji: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en-US" dirty="0"/>
              <a:t>name = </a:t>
            </a:r>
            <a:r>
              <a:rPr lang="en-US" dirty="0" err="1"/>
              <a:t>person.fullName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8077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8C43BA-3098-44B8-A5B9-27C456138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Uwaga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40560C-5C5A-490E-AAF4-86B7BBB89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Kiedy deklarowana jest zmienna JavaScript ze słowem kluczowym "nowy", zmienna jest tworzona jako obiekt: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x = </a:t>
            </a:r>
            <a:r>
              <a:rPr lang="pl-PL" dirty="0" err="1"/>
              <a:t>new</a:t>
            </a:r>
            <a:r>
              <a:rPr lang="pl-PL" dirty="0"/>
              <a:t> String (); // Deklaruje x jako obiekt typu String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y =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Number</a:t>
            </a:r>
            <a:r>
              <a:rPr lang="pl-PL" dirty="0"/>
              <a:t> (); // Deklaracja y jako obiektu liczbowego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z =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Boolean</a:t>
            </a:r>
            <a:r>
              <a:rPr lang="pl-PL" dirty="0"/>
              <a:t> (); // Deklaruje z jako obiekt </a:t>
            </a:r>
            <a:r>
              <a:rPr lang="pl-PL" dirty="0" err="1"/>
              <a:t>Boolean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Unikaj obiektów typu String, </a:t>
            </a:r>
            <a:r>
              <a:rPr lang="pl-PL" dirty="0" err="1"/>
              <a:t>Number</a:t>
            </a:r>
            <a:r>
              <a:rPr lang="pl-PL" dirty="0"/>
              <a:t> i </a:t>
            </a:r>
            <a:r>
              <a:rPr lang="pl-PL" dirty="0" err="1"/>
              <a:t>Boolean</a:t>
            </a:r>
            <a:r>
              <a:rPr lang="pl-PL" dirty="0"/>
              <a:t>. Komplikują kod i spowalniają szybkość wykonywania.</a:t>
            </a:r>
          </a:p>
        </p:txBody>
      </p:sp>
    </p:spTree>
    <p:extLst>
      <p:ext uri="{BB962C8B-B14F-4D97-AF65-F5344CB8AC3E}">
        <p14:creationId xmlns:p14="http://schemas.microsoft.com/office/powerpoint/2010/main" val="31473293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10</TotalTime>
  <Words>330</Words>
  <Application>Microsoft Office PowerPoint</Application>
  <PresentationFormat>Panoramiczny</PresentationFormat>
  <Paragraphs>61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Tw Cen MT</vt:lpstr>
      <vt:lpstr>Tw Cen MT Condensed</vt:lpstr>
      <vt:lpstr>Wingdings 3</vt:lpstr>
      <vt:lpstr>Integralny</vt:lpstr>
      <vt:lpstr>JS - obiekty</vt:lpstr>
      <vt:lpstr>Obiekt</vt:lpstr>
      <vt:lpstr>Obiekt</vt:lpstr>
      <vt:lpstr>Definicja</vt:lpstr>
      <vt:lpstr>Definicja</vt:lpstr>
      <vt:lpstr>Definicja</vt:lpstr>
      <vt:lpstr>Dostęp do pola obiektu</vt:lpstr>
      <vt:lpstr>Metody</vt:lpstr>
      <vt:lpstr>Przykład</vt:lpstr>
      <vt:lpstr>This</vt:lpstr>
      <vt:lpstr>Dostęp do metody obiektu</vt:lpstr>
      <vt:lpstr>Uwaga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 - obiekty</dc:title>
  <dc:creator>Damian Radzik</dc:creator>
  <cp:lastModifiedBy>Damian Radzik</cp:lastModifiedBy>
  <cp:revision>2</cp:revision>
  <dcterms:created xsi:type="dcterms:W3CDTF">2018-10-01T06:06:47Z</dcterms:created>
  <dcterms:modified xsi:type="dcterms:W3CDTF">2018-10-01T06:17:13Z</dcterms:modified>
</cp:coreProperties>
</file>