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664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32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875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385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8433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8351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001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9099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27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6863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62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1C0A202-C772-4071-9177-B51E0AFE6EC0}" type="datetimeFigureOut">
              <a:rPr lang="pl-PL" smtClean="0"/>
              <a:t>20.09.2018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5F84CC6-BA5A-416D-88F4-9110AD7B9742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54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0C27F2-A4DA-490C-95F7-B1D8106C58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JS - operatory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FBC8DA4-56E1-4A69-84B6-E8FB87D9CF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41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287CA-C153-4D6E-9B7A-E02E2BA0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Arytmetyczne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538FC2DD-677A-41BB-BCC7-EA886BB74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670331"/>
              </p:ext>
            </p:extLst>
          </p:nvPr>
        </p:nvGraphicFramePr>
        <p:xfrm>
          <a:off x="838200" y="2730017"/>
          <a:ext cx="10515600" cy="2542554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10475392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72384046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+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Dodawanie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884561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-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Odejmowanie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980141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*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Mnożenie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66897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/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Dzielenie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672049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%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Reszta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347820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++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Podnoszenie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827984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--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Obniżanie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711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330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2DFCE3-7855-4065-9C98-75559D2A6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przypisania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0D9DED92-704B-448D-8E8A-F97EE96EC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91545"/>
              </p:ext>
            </p:extLst>
          </p:nvPr>
        </p:nvGraphicFramePr>
        <p:xfrm>
          <a:off x="838200" y="2730017"/>
          <a:ext cx="10515601" cy="2542554"/>
        </p:xfrm>
        <a:graphic>
          <a:graphicData uri="http://schemas.openxmlformats.org/drawingml/2006/table">
            <a:tbl>
              <a:tblPr/>
              <a:tblGrid>
                <a:gridCol w="2626873">
                  <a:extLst>
                    <a:ext uri="{9D8B030D-6E8A-4147-A177-3AD203B41FA5}">
                      <a16:colId xmlns:a16="http://schemas.microsoft.com/office/drawing/2014/main" val="2487929703"/>
                    </a:ext>
                  </a:extLst>
                </a:gridCol>
                <a:gridCol w="3944364">
                  <a:extLst>
                    <a:ext uri="{9D8B030D-6E8A-4147-A177-3AD203B41FA5}">
                      <a16:colId xmlns:a16="http://schemas.microsoft.com/office/drawing/2014/main" val="3384527149"/>
                    </a:ext>
                  </a:extLst>
                </a:gridCol>
                <a:gridCol w="3944364">
                  <a:extLst>
                    <a:ext uri="{9D8B030D-6E8A-4147-A177-3AD203B41FA5}">
                      <a16:colId xmlns:a16="http://schemas.microsoft.com/office/drawing/2014/main" val="1082934294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Operator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Przykład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Tożsame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5449646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446396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+=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+=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= x +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227766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-=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-=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= x -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787654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*=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*=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= x *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506718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/=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/=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= x /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606689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%=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 %=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x = x % 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072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20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017A5A-C3DC-44F0-A5A1-8F3D4BCDF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ciągów znaków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84CE250-BBE9-4421-A9A7-46DC304D2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var txt1 = "John";</a:t>
            </a:r>
            <a:br>
              <a:rPr lang="sv-SE" dirty="0"/>
            </a:br>
            <a:r>
              <a:rPr lang="sv-SE" dirty="0"/>
              <a:t>var txt2 = "Doe";</a:t>
            </a:r>
            <a:br>
              <a:rPr lang="sv-SE" dirty="0"/>
            </a:br>
            <a:r>
              <a:rPr lang="sv-SE" dirty="0"/>
              <a:t>var txt3 = txt1 + " " + txt2;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sv-SE" dirty="0"/>
              <a:t>var txt1 = "John";</a:t>
            </a:r>
            <a:br>
              <a:rPr lang="sv-SE" dirty="0"/>
            </a:br>
            <a:r>
              <a:rPr lang="sv-SE" dirty="0"/>
              <a:t>var txt2 </a:t>
            </a:r>
            <a:r>
              <a:rPr lang="pl-PL" dirty="0"/>
              <a:t>+</a:t>
            </a:r>
            <a:r>
              <a:rPr lang="sv-SE" dirty="0"/>
              <a:t>= "Doe";</a:t>
            </a:r>
            <a:br>
              <a:rPr lang="sv-SE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85086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10AAB842-C05C-4E31-943C-C3EE82812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Łączenie znaków i cyfr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50864CC-DCA4-4ADF-B4DE-F42A6EB85B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x = 5 + 5;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y = "5" + 5;</a:t>
            </a:r>
            <a:br>
              <a:rPr lang="pl-PL" dirty="0"/>
            </a:br>
            <a:r>
              <a:rPr lang="pl-PL" dirty="0" err="1"/>
              <a:t>var</a:t>
            </a:r>
            <a:r>
              <a:rPr lang="pl-PL" dirty="0"/>
              <a:t> z = "Hello" + 5;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8393EAC-AF57-4848-B1DC-A7211AAD98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10</a:t>
            </a:r>
            <a:br>
              <a:rPr lang="pl-PL" dirty="0"/>
            </a:br>
            <a:r>
              <a:rPr lang="pl-PL" dirty="0"/>
              <a:t>55</a:t>
            </a:r>
            <a:br>
              <a:rPr lang="pl-PL" dirty="0"/>
            </a:br>
            <a:r>
              <a:rPr lang="pl-PL" dirty="0"/>
              <a:t>Hello5</a:t>
            </a:r>
          </a:p>
        </p:txBody>
      </p:sp>
    </p:spTree>
    <p:extLst>
      <p:ext uri="{BB962C8B-B14F-4D97-AF65-F5344CB8AC3E}">
        <p14:creationId xmlns:p14="http://schemas.microsoft.com/office/powerpoint/2010/main" val="1624590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28934A09-65A8-48E5-ABF3-E12ED7975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</a:t>
            </a:r>
            <a:r>
              <a:rPr lang="pl-PL" dirty="0" err="1"/>
              <a:t>porówania</a:t>
            </a:r>
            <a:endParaRPr lang="pl-PL" dirty="0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EBF9F4F1-67FB-4C5F-8A44-3BB633EEC0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360093"/>
              </p:ext>
            </p:extLst>
          </p:nvPr>
        </p:nvGraphicFramePr>
        <p:xfrm>
          <a:off x="838200" y="2366795"/>
          <a:ext cx="10515600" cy="3268998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39265699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011966644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==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równy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466250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===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równa wartość i typ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629291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!=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nierówny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295569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!==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Nierówna wartość lub typ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71888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&gt;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większe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442571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&lt;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mniejsze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47347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&gt;=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większe lub równe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456991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&lt;=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mniejsze lub równe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120236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?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operator trójskładnikowy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446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50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1A08C9-2892-49F9-A509-1CB3DA28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logiczne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9F15CF95-5A86-4444-B102-D0FD2A51C8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3316973"/>
              </p:ext>
            </p:extLst>
          </p:nvPr>
        </p:nvGraphicFramePr>
        <p:xfrm>
          <a:off x="838200" y="3456461"/>
          <a:ext cx="10515600" cy="1089666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88106711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65859056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&amp;&amp;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AND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330055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||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OR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279365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!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NOT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5500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48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C7EA97-3902-4FBE-8533-0E58DF3B0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56CF74EA-461B-4E8F-94BA-33392E3272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3155414"/>
              </p:ext>
            </p:extLst>
          </p:nvPr>
        </p:nvGraphicFramePr>
        <p:xfrm>
          <a:off x="838200" y="3638072"/>
          <a:ext cx="10515600" cy="726444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00838265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687130938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typeof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Zwraca typ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757080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instanceof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Zwraca prawdę jeśli obiekt istnieje 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420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479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AAB73-0AE3-4A2A-93B5-A4582797E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bitowe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29ABF36-4841-47CB-8EF0-D9518C1BC1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091603"/>
              </p:ext>
            </p:extLst>
          </p:nvPr>
        </p:nvGraphicFramePr>
        <p:xfrm>
          <a:off x="838200" y="2548406"/>
          <a:ext cx="10515601" cy="2905776"/>
        </p:xfrm>
        <a:graphic>
          <a:graphicData uri="http://schemas.openxmlformats.org/drawingml/2006/table">
            <a:tbl>
              <a:tblPr/>
              <a:tblGrid>
                <a:gridCol w="1256683">
                  <a:extLst>
                    <a:ext uri="{9D8B030D-6E8A-4147-A177-3AD203B41FA5}">
                      <a16:colId xmlns:a16="http://schemas.microsoft.com/office/drawing/2014/main" val="3795225866"/>
                    </a:ext>
                  </a:extLst>
                </a:gridCol>
                <a:gridCol w="2626873">
                  <a:extLst>
                    <a:ext uri="{9D8B030D-6E8A-4147-A177-3AD203B41FA5}">
                      <a16:colId xmlns:a16="http://schemas.microsoft.com/office/drawing/2014/main" val="884848738"/>
                    </a:ext>
                  </a:extLst>
                </a:gridCol>
                <a:gridCol w="1686388">
                  <a:extLst>
                    <a:ext uri="{9D8B030D-6E8A-4147-A177-3AD203B41FA5}">
                      <a16:colId xmlns:a16="http://schemas.microsoft.com/office/drawing/2014/main" val="1237501020"/>
                    </a:ext>
                  </a:extLst>
                </a:gridCol>
                <a:gridCol w="1686388">
                  <a:extLst>
                    <a:ext uri="{9D8B030D-6E8A-4147-A177-3AD203B41FA5}">
                      <a16:colId xmlns:a16="http://schemas.microsoft.com/office/drawing/2014/main" val="3738936644"/>
                    </a:ext>
                  </a:extLst>
                </a:gridCol>
                <a:gridCol w="1686388">
                  <a:extLst>
                    <a:ext uri="{9D8B030D-6E8A-4147-A177-3AD203B41FA5}">
                      <a16:colId xmlns:a16="http://schemas.microsoft.com/office/drawing/2014/main" val="2215993594"/>
                    </a:ext>
                  </a:extLst>
                </a:gridCol>
                <a:gridCol w="1572881">
                  <a:extLst>
                    <a:ext uri="{9D8B030D-6E8A-4147-A177-3AD203B41FA5}">
                      <a16:colId xmlns:a16="http://schemas.microsoft.com/office/drawing/2014/main" val="2741060460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Operator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Opis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Przykład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Tożsame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Wynik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Dziesiętnie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235690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&amp;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AND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5 &amp;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 &amp; 0001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0001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42738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|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OR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5 |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 | 0001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5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77680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~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NOT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~ 5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~0101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1010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10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9375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^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XOR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5 ^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 ^ 0001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4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01558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&lt;&lt;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Zero fill left shift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5 &lt;&lt;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 &lt;&lt;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1010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10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3092639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&gt;&gt;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Signed right shift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5 &gt;&gt;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 &gt;&gt;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0010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  2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87254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&gt;&gt;&gt;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Zero fill right shift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5 &gt;&gt;&gt;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0101 &gt;&gt;&gt; 1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0010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  2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48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1836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</TotalTime>
  <Words>208</Words>
  <Application>Microsoft Office PowerPoint</Application>
  <PresentationFormat>Panoramiczny</PresentationFormat>
  <Paragraphs>124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3" baseType="lpstr">
      <vt:lpstr>Tw Cen MT</vt:lpstr>
      <vt:lpstr>Tw Cen MT Condensed</vt:lpstr>
      <vt:lpstr>Wingdings 3</vt:lpstr>
      <vt:lpstr>Integralny</vt:lpstr>
      <vt:lpstr>JS - operatory</vt:lpstr>
      <vt:lpstr>Arytmetyczne</vt:lpstr>
      <vt:lpstr>Operatory przypisania</vt:lpstr>
      <vt:lpstr>Operatory ciągów znaków</vt:lpstr>
      <vt:lpstr>Łączenie znaków i cyfr</vt:lpstr>
      <vt:lpstr>Operatory porówania</vt:lpstr>
      <vt:lpstr>Operatory logiczne</vt:lpstr>
      <vt:lpstr>Prezentacja programu PowerPoint</vt:lpstr>
      <vt:lpstr>Operatory bitowe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 - operatory</dc:title>
  <dc:creator>Damian Radzik</dc:creator>
  <cp:lastModifiedBy>Damian Radzik</cp:lastModifiedBy>
  <cp:revision>2</cp:revision>
  <dcterms:created xsi:type="dcterms:W3CDTF">2018-09-20T17:28:37Z</dcterms:created>
  <dcterms:modified xsi:type="dcterms:W3CDTF">2018-09-20T17:43:21Z</dcterms:modified>
</cp:coreProperties>
</file>