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CF941BC5-FD68-4C9F-AABF-EF4359F83647}" type="datetimeFigureOut">
              <a:rPr lang="pl-PL" smtClean="0"/>
              <a:t>04.04.2018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44DB3-D63E-4682-BD41-3E9ECBE40CB4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004588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41BC5-FD68-4C9F-AABF-EF4359F83647}" type="datetimeFigureOut">
              <a:rPr lang="pl-PL" smtClean="0"/>
              <a:t>04.04.2018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44DB3-D63E-4682-BD41-3E9ECBE40CB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695764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41BC5-FD68-4C9F-AABF-EF4359F83647}" type="datetimeFigureOut">
              <a:rPr lang="pl-PL" smtClean="0"/>
              <a:t>04.04.2018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44DB3-D63E-4682-BD41-3E9ECBE40CB4}" type="slidenum">
              <a:rPr lang="pl-PL" smtClean="0"/>
              <a:t>‹#›</a:t>
            </a:fld>
            <a:endParaRPr lang="pl-PL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78634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41BC5-FD68-4C9F-AABF-EF4359F83647}" type="datetimeFigureOut">
              <a:rPr lang="pl-PL" smtClean="0"/>
              <a:t>04.04.2018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44DB3-D63E-4682-BD41-3E9ECBE40CB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384206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41BC5-FD68-4C9F-AABF-EF4359F83647}" type="datetimeFigureOut">
              <a:rPr lang="pl-PL" smtClean="0"/>
              <a:t>04.04.2018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44DB3-D63E-4682-BD41-3E9ECBE40CB4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851486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41BC5-FD68-4C9F-AABF-EF4359F83647}" type="datetimeFigureOut">
              <a:rPr lang="pl-PL" smtClean="0"/>
              <a:t>04.04.2018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44DB3-D63E-4682-BD41-3E9ECBE40CB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464383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pl-PL"/>
              <a:t>Edytuj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41BC5-FD68-4C9F-AABF-EF4359F83647}" type="datetimeFigureOut">
              <a:rPr lang="pl-PL" smtClean="0"/>
              <a:t>04.04.2018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44DB3-D63E-4682-BD41-3E9ECBE40CB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157953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41BC5-FD68-4C9F-AABF-EF4359F83647}" type="datetimeFigureOut">
              <a:rPr lang="pl-PL" smtClean="0"/>
              <a:t>04.04.2018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44DB3-D63E-4682-BD41-3E9ECBE40CB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898853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41BC5-FD68-4C9F-AABF-EF4359F83647}" type="datetimeFigureOut">
              <a:rPr lang="pl-PL" smtClean="0"/>
              <a:t>04.04.2018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44DB3-D63E-4682-BD41-3E9ECBE40CB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806011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41BC5-FD68-4C9F-AABF-EF4359F83647}" type="datetimeFigureOut">
              <a:rPr lang="pl-PL" smtClean="0"/>
              <a:t>04.04.2018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44DB3-D63E-4682-BD41-3E9ECBE40CB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944405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41BC5-FD68-4C9F-AABF-EF4359F83647}" type="datetimeFigureOut">
              <a:rPr lang="pl-PL" smtClean="0"/>
              <a:t>04.04.2018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44DB3-D63E-4682-BD41-3E9ECBE40CB4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512863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CF941BC5-FD68-4C9F-AABF-EF4359F83647}" type="datetimeFigureOut">
              <a:rPr lang="pl-PL" smtClean="0"/>
              <a:t>04.04.2018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60044DB3-D63E-4682-BD41-3E9ECBE40CB4}" type="slidenum">
              <a:rPr lang="pl-PL" smtClean="0"/>
              <a:t>‹#›</a:t>
            </a:fld>
            <a:endParaRPr lang="pl-PL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634250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10D277A-56B0-453E-BCED-BFBB1621F0D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err="1"/>
              <a:t>Bootstrap</a:t>
            </a:r>
            <a:endParaRPr lang="pl-PL" dirty="0"/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F268409E-4979-4F7B-8832-A6C4DCF547D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785183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A5DA49A-1B30-425D-9040-B6E8A6FBDB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HTML5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04ADC72-A261-4A04-9D4C-6094356013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 err="1"/>
              <a:t>Bootstrap</a:t>
            </a:r>
            <a:r>
              <a:rPr lang="pl-PL" dirty="0"/>
              <a:t> używa elementów HTML i właściwości CSS, które wymagają typu dokumentu HTML5.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Zawsze dołączaj typ dokumentu HTML5 na początku strony wraz z atrybutem </a:t>
            </a:r>
            <a:r>
              <a:rPr lang="pl-PL" dirty="0" err="1"/>
              <a:t>lang</a:t>
            </a:r>
            <a:r>
              <a:rPr lang="pl-PL" dirty="0"/>
              <a:t> i poprawnym zestawem znaków.</a:t>
            </a:r>
          </a:p>
        </p:txBody>
      </p:sp>
    </p:spTree>
    <p:extLst>
      <p:ext uri="{BB962C8B-B14F-4D97-AF65-F5344CB8AC3E}">
        <p14:creationId xmlns:p14="http://schemas.microsoft.com/office/powerpoint/2010/main" val="21038899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DB7B70D-A929-48F0-921B-8E71142EEC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HTML5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9D5AD42-BE85-4B5C-9473-5B9658AB35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&lt;!DOCTYPE </a:t>
            </a:r>
            <a:r>
              <a:rPr lang="pl-PL" dirty="0" err="1"/>
              <a:t>html</a:t>
            </a:r>
            <a:r>
              <a:rPr lang="pl-PL" dirty="0"/>
              <a:t>&gt;</a:t>
            </a:r>
            <a:br>
              <a:rPr lang="pl-PL" dirty="0"/>
            </a:br>
            <a:r>
              <a:rPr lang="pl-PL" dirty="0"/>
              <a:t>&lt;</a:t>
            </a:r>
            <a:r>
              <a:rPr lang="pl-PL" dirty="0" err="1"/>
              <a:t>html</a:t>
            </a:r>
            <a:r>
              <a:rPr lang="pl-PL" dirty="0"/>
              <a:t> </a:t>
            </a:r>
            <a:r>
              <a:rPr lang="pl-PL" dirty="0" err="1"/>
              <a:t>lang</a:t>
            </a:r>
            <a:r>
              <a:rPr lang="pl-PL" dirty="0"/>
              <a:t>="</a:t>
            </a:r>
            <a:r>
              <a:rPr lang="pl-PL" dirty="0" err="1"/>
              <a:t>pl</a:t>
            </a:r>
            <a:r>
              <a:rPr lang="pl-PL" dirty="0"/>
              <a:t>"&gt;</a:t>
            </a:r>
            <a:br>
              <a:rPr lang="pl-PL" dirty="0"/>
            </a:br>
            <a:r>
              <a:rPr lang="pl-PL" dirty="0"/>
              <a:t>  &lt;</a:t>
            </a:r>
            <a:r>
              <a:rPr lang="pl-PL" dirty="0" err="1"/>
              <a:t>head</a:t>
            </a:r>
            <a:r>
              <a:rPr lang="pl-PL" dirty="0"/>
              <a:t>&gt;</a:t>
            </a:r>
            <a:br>
              <a:rPr lang="pl-PL" dirty="0"/>
            </a:br>
            <a:r>
              <a:rPr lang="pl-PL" dirty="0"/>
              <a:t>    &lt;meta </a:t>
            </a:r>
            <a:r>
              <a:rPr lang="pl-PL" dirty="0" err="1"/>
              <a:t>charset</a:t>
            </a:r>
            <a:r>
              <a:rPr lang="pl-PL" dirty="0"/>
              <a:t>="utf-8"&gt; </a:t>
            </a:r>
            <a:br>
              <a:rPr lang="pl-PL" dirty="0"/>
            </a:br>
            <a:r>
              <a:rPr lang="pl-PL" dirty="0"/>
              <a:t>  &lt;/</a:t>
            </a:r>
            <a:r>
              <a:rPr lang="pl-PL" dirty="0" err="1"/>
              <a:t>head</a:t>
            </a:r>
            <a:r>
              <a:rPr lang="pl-PL" dirty="0"/>
              <a:t>&gt;</a:t>
            </a:r>
            <a:br>
              <a:rPr lang="pl-PL" dirty="0"/>
            </a:br>
            <a:r>
              <a:rPr lang="pl-PL" dirty="0"/>
              <a:t>&lt;/</a:t>
            </a:r>
            <a:r>
              <a:rPr lang="pl-PL" dirty="0" err="1"/>
              <a:t>html</a:t>
            </a:r>
            <a:r>
              <a:rPr lang="pl-PL" dirty="0"/>
              <a:t>&gt;</a:t>
            </a:r>
          </a:p>
        </p:txBody>
      </p:sp>
    </p:spTree>
    <p:extLst>
      <p:ext uri="{BB962C8B-B14F-4D97-AF65-F5344CB8AC3E}">
        <p14:creationId xmlns:p14="http://schemas.microsoft.com/office/powerpoint/2010/main" val="35075955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6CE3119-36B3-45C9-BE6E-5F91CE693A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Urządzenia mobilne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F35AC25-E802-4648-9A30-664BFEC56E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pl-PL" dirty="0" err="1"/>
              <a:t>Bootstrap</a:t>
            </a:r>
            <a:r>
              <a:rPr lang="pl-PL" dirty="0"/>
              <a:t> 3 został zaprojektowany z myślą o urządzeniach mobilnych. Style mobilne są częścią podstawowej struktury.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Aby zapewnić poprawne </a:t>
            </a:r>
            <a:r>
              <a:rPr lang="pl-PL" dirty="0" err="1"/>
              <a:t>renderowanie</a:t>
            </a:r>
            <a:r>
              <a:rPr lang="pl-PL" dirty="0"/>
              <a:t> i powiększanie dotykiem, dodaj następujący znacznik &lt;meta&gt; wewnątrz elementu &lt;</a:t>
            </a:r>
            <a:r>
              <a:rPr lang="pl-PL" dirty="0" err="1"/>
              <a:t>head</a:t>
            </a:r>
            <a:r>
              <a:rPr lang="pl-PL" dirty="0"/>
              <a:t>&gt;: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&lt;meta </a:t>
            </a:r>
            <a:r>
              <a:rPr lang="pl-PL" dirty="0" err="1"/>
              <a:t>name</a:t>
            </a:r>
            <a:r>
              <a:rPr lang="pl-PL" dirty="0"/>
              <a:t> = "</a:t>
            </a:r>
            <a:r>
              <a:rPr lang="pl-PL" dirty="0" err="1"/>
              <a:t>viewport</a:t>
            </a:r>
            <a:r>
              <a:rPr lang="pl-PL" dirty="0"/>
              <a:t>" </a:t>
            </a:r>
            <a:r>
              <a:rPr lang="pl-PL" dirty="0" err="1"/>
              <a:t>content</a:t>
            </a:r>
            <a:r>
              <a:rPr lang="pl-PL" dirty="0"/>
              <a:t> = "</a:t>
            </a:r>
            <a:r>
              <a:rPr lang="pl-PL" dirty="0" err="1"/>
              <a:t>width</a:t>
            </a:r>
            <a:r>
              <a:rPr lang="pl-PL" dirty="0"/>
              <a:t> = </a:t>
            </a:r>
            <a:r>
              <a:rPr lang="pl-PL" dirty="0" err="1"/>
              <a:t>device-width</a:t>
            </a:r>
            <a:r>
              <a:rPr lang="pl-PL" dirty="0"/>
              <a:t>, </a:t>
            </a:r>
            <a:r>
              <a:rPr lang="pl-PL" dirty="0" err="1"/>
              <a:t>initial-scale</a:t>
            </a:r>
            <a:r>
              <a:rPr lang="pl-PL" dirty="0"/>
              <a:t> = 1"&gt;</a:t>
            </a:r>
          </a:p>
          <a:p>
            <a:pPr marL="0" indent="0">
              <a:buNone/>
            </a:pPr>
            <a:r>
              <a:rPr lang="pl-PL" dirty="0"/>
              <a:t>Szerokość = szerokość urządzenia określa szerokość strony, która będzie podążać za szerokością ekranu urządzenia (które będzie się różnić w zależności od urządzenia).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Skala początkowa = 1 ustawia początkowy poziom powiększenia, gdy strona jest najpierw ładowana przez przeglądarkę.</a:t>
            </a:r>
          </a:p>
        </p:txBody>
      </p:sp>
    </p:spTree>
    <p:extLst>
      <p:ext uri="{BB962C8B-B14F-4D97-AF65-F5344CB8AC3E}">
        <p14:creationId xmlns:p14="http://schemas.microsoft.com/office/powerpoint/2010/main" val="41874693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75B3511-6C01-41E6-A380-882FFCF640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Kontenery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7F88ABA-1B7F-4034-BB9F-483701F55D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 err="1"/>
              <a:t>Bootstrap</a:t>
            </a:r>
            <a:r>
              <a:rPr lang="pl-PL" dirty="0"/>
              <a:t> wymaga również elementu zawierającego do zawijania zawartości witryny.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Do wyboru są dwie klasy kontenerów:</a:t>
            </a:r>
          </a:p>
          <a:p>
            <a:r>
              <a:rPr lang="pl-PL" dirty="0"/>
              <a:t>Klasa .</a:t>
            </a:r>
            <a:r>
              <a:rPr lang="pl-PL" dirty="0" err="1"/>
              <a:t>container</a:t>
            </a:r>
            <a:r>
              <a:rPr lang="pl-PL" dirty="0"/>
              <a:t> udostępnia responsywny kontener o stałej szerokości</a:t>
            </a:r>
          </a:p>
          <a:p>
            <a:r>
              <a:rPr lang="pl-PL" dirty="0"/>
              <a:t>Klasa .</a:t>
            </a:r>
            <a:r>
              <a:rPr lang="pl-PL" dirty="0" err="1"/>
              <a:t>container</a:t>
            </a:r>
            <a:r>
              <a:rPr lang="pl-PL" dirty="0"/>
              <a:t>-fluid zapewnia kontener o pełnej szerokości, obejmujący całą szerokość widoku</a:t>
            </a:r>
          </a:p>
        </p:txBody>
      </p:sp>
    </p:spTree>
    <p:extLst>
      <p:ext uri="{BB962C8B-B14F-4D97-AF65-F5344CB8AC3E}">
        <p14:creationId xmlns:p14="http://schemas.microsoft.com/office/powerpoint/2010/main" val="13675061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41CF11D-2250-46F5-96D1-5E99F24AE1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Czym jest </a:t>
            </a:r>
            <a:r>
              <a:rPr lang="pl-PL" dirty="0" err="1"/>
              <a:t>bootstrap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B8F6B5D-9C42-4072-B6E9-D45FBF91E1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 err="1"/>
              <a:t>Bootstrap</a:t>
            </a:r>
            <a:r>
              <a:rPr lang="pl-PL" dirty="0"/>
              <a:t> to bezpłatna platforma front-end dla szybszego i prostszego tworzenia stron internetowych.</a:t>
            </a:r>
          </a:p>
          <a:p>
            <a:pPr marL="0" indent="0">
              <a:buNone/>
            </a:pPr>
            <a:r>
              <a:rPr lang="pl-PL" dirty="0" err="1"/>
              <a:t>Bootstrap</a:t>
            </a:r>
            <a:r>
              <a:rPr lang="pl-PL" dirty="0"/>
              <a:t> zawiera szablony projektów oparte na HTML i CSS dla typografii, formularzy, przycisków, tabel, nawigacji, modułów, obrazów i wielu innych, a także opcjonalnych wtyczek JavaScript</a:t>
            </a:r>
          </a:p>
          <a:p>
            <a:pPr marL="0" indent="0">
              <a:buNone/>
            </a:pPr>
            <a:r>
              <a:rPr lang="pl-PL" dirty="0" err="1"/>
              <a:t>Bootstrap</a:t>
            </a:r>
            <a:r>
              <a:rPr lang="pl-PL" dirty="0"/>
              <a:t> daje również możliwość łatwego tworzenia responsywnych projektów.</a:t>
            </a:r>
          </a:p>
        </p:txBody>
      </p:sp>
    </p:spTree>
    <p:extLst>
      <p:ext uri="{BB962C8B-B14F-4D97-AF65-F5344CB8AC3E}">
        <p14:creationId xmlns:p14="http://schemas.microsoft.com/office/powerpoint/2010/main" val="13909415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65CA8DA-F3A7-4BB7-9CB9-9E0A60C7A1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Zalety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5FC036F-4BB3-4FF5-9F47-724B1D54CD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Łatwy w użyciu: każdy, kto tylko posiada podstawową znajomość HTML i CSS, może zacząć używać </a:t>
            </a:r>
            <a:r>
              <a:rPr lang="pl-PL" dirty="0" err="1"/>
              <a:t>Bootstrap</a:t>
            </a:r>
            <a:endParaRPr lang="pl-PL" dirty="0"/>
          </a:p>
          <a:p>
            <a:pPr marL="0" indent="0">
              <a:buNone/>
            </a:pPr>
            <a:r>
              <a:rPr lang="pl-PL" dirty="0"/>
              <a:t>Responsywne funkcje: responsywny CSS </a:t>
            </a:r>
            <a:r>
              <a:rPr lang="pl-PL" dirty="0" err="1"/>
              <a:t>Bootstrapa</a:t>
            </a:r>
            <a:r>
              <a:rPr lang="pl-PL" dirty="0"/>
              <a:t> dostosowuje się do telefonów, tabletów i komputerów stacjonarnych</a:t>
            </a:r>
          </a:p>
          <a:p>
            <a:pPr marL="0" indent="0">
              <a:buNone/>
            </a:pPr>
            <a:r>
              <a:rPr lang="pl-PL" dirty="0"/>
              <a:t>Podejście mobilne: W </a:t>
            </a:r>
            <a:r>
              <a:rPr lang="pl-PL" dirty="0" err="1"/>
              <a:t>Bootstrap</a:t>
            </a:r>
            <a:r>
              <a:rPr lang="pl-PL" dirty="0"/>
              <a:t> 3 style mobilne są częścią podstawowej struktury</a:t>
            </a:r>
          </a:p>
          <a:p>
            <a:pPr marL="0" indent="0">
              <a:buNone/>
            </a:pPr>
            <a:r>
              <a:rPr lang="pl-PL" dirty="0"/>
              <a:t>Zgodność z przeglądarkami: </a:t>
            </a:r>
            <a:r>
              <a:rPr lang="pl-PL" dirty="0" err="1"/>
              <a:t>Bootstrap</a:t>
            </a:r>
            <a:r>
              <a:rPr lang="pl-PL" dirty="0"/>
              <a:t> jest zgodny ze wszystkimi nowoczesnymi przeglądarkami (Chrome, </a:t>
            </a:r>
            <a:r>
              <a:rPr lang="pl-PL" dirty="0" err="1"/>
              <a:t>Firefox</a:t>
            </a:r>
            <a:r>
              <a:rPr lang="pl-PL" dirty="0"/>
              <a:t>, Internet Explorer, Safari i Opera)</a:t>
            </a:r>
          </a:p>
        </p:txBody>
      </p:sp>
    </p:spTree>
    <p:extLst>
      <p:ext uri="{BB962C8B-B14F-4D97-AF65-F5344CB8AC3E}">
        <p14:creationId xmlns:p14="http://schemas.microsoft.com/office/powerpoint/2010/main" val="40265008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5090B52-4A90-4D47-A034-5A89EA767D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Jak zacząć używać?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E8270DA-34F3-4A09-AC0E-93114A2351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Pobranie </a:t>
            </a:r>
            <a:r>
              <a:rPr lang="pl-PL" dirty="0" err="1"/>
              <a:t>Bootstrap</a:t>
            </a:r>
            <a:r>
              <a:rPr lang="pl-PL" dirty="0"/>
              <a:t> z getbootstrap.com</a:t>
            </a:r>
          </a:p>
          <a:p>
            <a:r>
              <a:rPr lang="pl-PL" dirty="0"/>
              <a:t>Dołączenie </a:t>
            </a:r>
            <a:r>
              <a:rPr lang="pl-PL" dirty="0" err="1"/>
              <a:t>Bootstrap</a:t>
            </a:r>
            <a:r>
              <a:rPr lang="pl-PL" dirty="0"/>
              <a:t> z CDN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5567248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CAB894E-9ED9-4787-B041-A560A290C6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Pobranie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A441A8D-D5DF-489F-AD34-26E1FCA013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W pierwszym przypadku tworzymy hosta który będzie udostępniał dane dla naszej strony</a:t>
            </a:r>
          </a:p>
        </p:txBody>
      </p:sp>
    </p:spTree>
    <p:extLst>
      <p:ext uri="{BB962C8B-B14F-4D97-AF65-F5344CB8AC3E}">
        <p14:creationId xmlns:p14="http://schemas.microsoft.com/office/powerpoint/2010/main" val="729109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B97A628-0669-4D2D-A043-B20F2707C5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Załączanie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A424351-DB11-4B1D-99D6-CD0F362CB5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Jeśli nie chcesz sam pobierać i udostępniać </a:t>
            </a:r>
            <a:r>
              <a:rPr lang="pl-PL" dirty="0" err="1"/>
              <a:t>Bootstrapa</a:t>
            </a:r>
            <a:r>
              <a:rPr lang="pl-PL" dirty="0"/>
              <a:t>, możesz dołączyć go do CDN (Content Delivery Network).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 err="1"/>
              <a:t>MaxCDN</a:t>
            </a:r>
            <a:r>
              <a:rPr lang="pl-PL" dirty="0"/>
              <a:t> zapewnia obsługę CDN dla CSS i JavaScript </a:t>
            </a:r>
            <a:r>
              <a:rPr lang="pl-PL" dirty="0" err="1"/>
              <a:t>Bootstrap</a:t>
            </a:r>
            <a:r>
              <a:rPr lang="pl-PL" dirty="0"/>
              <a:t>. Musisz również uwzględnić </a:t>
            </a:r>
            <a:r>
              <a:rPr lang="pl-PL" dirty="0" err="1"/>
              <a:t>jQuery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2654610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5D1AAEE-5009-491F-92E0-73B1540CA3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Załączanie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E3B8BA9-26BA-43B6-9CB4-657D88AB8F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&lt;!-- CSS --&gt;</a:t>
            </a:r>
            <a:br>
              <a:rPr lang="en-US" dirty="0"/>
            </a:br>
            <a:r>
              <a:rPr lang="en-US" dirty="0"/>
              <a:t>&lt;link </a:t>
            </a:r>
            <a:r>
              <a:rPr lang="en-US" dirty="0" err="1"/>
              <a:t>rel</a:t>
            </a:r>
            <a:r>
              <a:rPr lang="en-US" dirty="0"/>
              <a:t>="stylesheet" </a:t>
            </a:r>
            <a:r>
              <a:rPr lang="en-US" dirty="0" err="1"/>
              <a:t>href</a:t>
            </a:r>
            <a:r>
              <a:rPr lang="en-US" dirty="0"/>
              <a:t>="https://maxcdn.bootstrapcdn.com/bootstrap/3.3.7/</a:t>
            </a:r>
            <a:r>
              <a:rPr lang="en-US" dirty="0" err="1"/>
              <a:t>css</a:t>
            </a:r>
            <a:r>
              <a:rPr lang="en-US" dirty="0"/>
              <a:t>/bootstrap.min.css"&gt;</a:t>
            </a:r>
            <a:br>
              <a:rPr lang="en-US" dirty="0"/>
            </a:br>
            <a:br>
              <a:rPr lang="en-US" dirty="0"/>
            </a:br>
            <a:r>
              <a:rPr lang="en-US" dirty="0"/>
              <a:t>&lt;!-- jQuery --&gt;</a:t>
            </a:r>
            <a:br>
              <a:rPr lang="en-US" dirty="0"/>
            </a:br>
            <a:r>
              <a:rPr lang="en-US" dirty="0"/>
              <a:t>&lt;script </a:t>
            </a:r>
            <a:r>
              <a:rPr lang="en-US" dirty="0" err="1"/>
              <a:t>src</a:t>
            </a:r>
            <a:r>
              <a:rPr lang="en-US" dirty="0"/>
              <a:t>="https://ajax.googleapis.com/ajax/libs/</a:t>
            </a:r>
            <a:r>
              <a:rPr lang="en-US" dirty="0" err="1"/>
              <a:t>jquery</a:t>
            </a:r>
            <a:r>
              <a:rPr lang="en-US" dirty="0"/>
              <a:t>/3.3.1/jquery.min.js"&gt;&lt;/script&gt;</a:t>
            </a:r>
            <a:br>
              <a:rPr lang="en-US" dirty="0"/>
            </a:br>
            <a:br>
              <a:rPr lang="en-US" dirty="0"/>
            </a:br>
            <a:r>
              <a:rPr lang="en-US" dirty="0"/>
              <a:t>&lt;!-- JavaScript --&gt;</a:t>
            </a:r>
            <a:br>
              <a:rPr lang="en-US" dirty="0"/>
            </a:br>
            <a:r>
              <a:rPr lang="en-US" dirty="0"/>
              <a:t>&lt;script </a:t>
            </a:r>
            <a:r>
              <a:rPr lang="en-US" dirty="0" err="1"/>
              <a:t>src</a:t>
            </a:r>
            <a:r>
              <a:rPr lang="en-US" dirty="0"/>
              <a:t>="https://maxcdn.bootstrapcdn.com/bootstrap/3.3.7/</a:t>
            </a:r>
            <a:r>
              <a:rPr lang="en-US" dirty="0" err="1"/>
              <a:t>js</a:t>
            </a:r>
            <a:r>
              <a:rPr lang="en-US" dirty="0"/>
              <a:t>/bootstrap.min.js"&gt;&lt;/script&gt;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8250134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05C98BA-9BDD-4081-9DC4-D2806FBCC2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Zalety CDN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76D5754-ED63-4B48-828D-049ED0215D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Wielu użytkowników już pobrało </a:t>
            </a:r>
            <a:r>
              <a:rPr lang="pl-PL" dirty="0" err="1"/>
              <a:t>Bootstrap</a:t>
            </a:r>
            <a:r>
              <a:rPr lang="pl-PL" dirty="0"/>
              <a:t> z </a:t>
            </a:r>
            <a:r>
              <a:rPr lang="pl-PL" dirty="0" err="1"/>
              <a:t>MaxCDN</a:t>
            </a:r>
            <a:r>
              <a:rPr lang="pl-PL" dirty="0"/>
              <a:t> podczas odwiedzania innej witryny. W rezultacie zostanie załadowany z pamięci podręcznej po odwiedzeniu witryny, co prowadzi do skrócenia czasu ładowania. Ponadto, większość </a:t>
            </a:r>
            <a:r>
              <a:rPr lang="pl-PL" dirty="0" err="1"/>
              <a:t>CDNów</a:t>
            </a:r>
            <a:r>
              <a:rPr lang="pl-PL" dirty="0"/>
              <a:t> upewni się, że gdy użytkownik zażąda pliku z niego, będzie on serwowany z najbliższego mu serwera, co również prowadzi do szybszego ładowania.</a:t>
            </a:r>
          </a:p>
        </p:txBody>
      </p:sp>
    </p:spTree>
    <p:extLst>
      <p:ext uri="{BB962C8B-B14F-4D97-AF65-F5344CB8AC3E}">
        <p14:creationId xmlns:p14="http://schemas.microsoft.com/office/powerpoint/2010/main" val="10746210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>
            <a:extLst>
              <a:ext uri="{FF2B5EF4-FFF2-40B4-BE49-F238E27FC236}">
                <a16:creationId xmlns:a16="http://schemas.microsoft.com/office/drawing/2014/main" id="{79395CB9-E092-4688-BF4C-6895407ABCC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/>
              <a:t>Przykład</a:t>
            </a:r>
          </a:p>
        </p:txBody>
      </p:sp>
      <p:sp>
        <p:nvSpPr>
          <p:cNvPr id="5" name="Podtytuł 4">
            <a:extLst>
              <a:ext uri="{FF2B5EF4-FFF2-40B4-BE49-F238E27FC236}">
                <a16:creationId xmlns:a16="http://schemas.microsoft.com/office/drawing/2014/main" id="{66AC6AF0-F6C2-4013-BD9F-2C756481446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2212905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ny">
  <a:themeElements>
    <a:clrScheme name="Integralny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ny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ny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14</TotalTime>
  <Words>429</Words>
  <Application>Microsoft Office PowerPoint</Application>
  <PresentationFormat>Panoramiczny</PresentationFormat>
  <Paragraphs>45</Paragraphs>
  <Slides>13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13</vt:i4>
      </vt:variant>
    </vt:vector>
  </HeadingPairs>
  <TitlesOfParts>
    <vt:vector size="17" baseType="lpstr">
      <vt:lpstr>Tw Cen MT</vt:lpstr>
      <vt:lpstr>Tw Cen MT Condensed</vt:lpstr>
      <vt:lpstr>Wingdings 3</vt:lpstr>
      <vt:lpstr>Integralny</vt:lpstr>
      <vt:lpstr>Bootstrap</vt:lpstr>
      <vt:lpstr>Czym jest bootstrap</vt:lpstr>
      <vt:lpstr>Zalety</vt:lpstr>
      <vt:lpstr>Jak zacząć używać?</vt:lpstr>
      <vt:lpstr>Pobranie</vt:lpstr>
      <vt:lpstr>Załączanie</vt:lpstr>
      <vt:lpstr>Załączanie </vt:lpstr>
      <vt:lpstr>Zalety CDN</vt:lpstr>
      <vt:lpstr>Przykład</vt:lpstr>
      <vt:lpstr>HTML5</vt:lpstr>
      <vt:lpstr>HTML5</vt:lpstr>
      <vt:lpstr>Urządzenia mobilne</vt:lpstr>
      <vt:lpstr>Kontenery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Bootstrap</dc:title>
  <dc:creator>Damian Radzik</dc:creator>
  <cp:lastModifiedBy>Damian Radzik</cp:lastModifiedBy>
  <cp:revision>2</cp:revision>
  <dcterms:created xsi:type="dcterms:W3CDTF">2018-04-04T12:50:27Z</dcterms:created>
  <dcterms:modified xsi:type="dcterms:W3CDTF">2018-04-04T15:51:41Z</dcterms:modified>
</cp:coreProperties>
</file>