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10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07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61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161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21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518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09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231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319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33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81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7AC1146-4CC5-48D3-8792-FB7BB2A0C725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12CB6C1-99F9-4D11-AD67-2F1B2D95C9A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33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0025B1-D52A-43DD-9078-9A90C7CCE6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FLEX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F40E316-00E7-4F60-BE6B-EA9271ADA8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2439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A51A93-46FE-4240-AC52-86ABE2200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Wyjustowany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0C5BBAD-38E5-4181-9DAF-566D4EF62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013700"/>
            <a:ext cx="9720262" cy="25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6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4DE8FC-4295-4C99-B3A3-9F5C8D9F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58DEE-5BFF-402D-B113-6CCA061D4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Użyj klas .</a:t>
            </a:r>
            <a:r>
              <a:rPr lang="pl-PL" dirty="0" err="1"/>
              <a:t>justify-content</a:t>
            </a:r>
            <a:r>
              <a:rPr lang="pl-PL" dirty="0"/>
              <a:t>- *, aby zmienić wyrównanie elementów </a:t>
            </a:r>
            <a:r>
              <a:rPr lang="pl-PL" dirty="0" err="1"/>
              <a:t>flex</a:t>
            </a:r>
            <a:r>
              <a:rPr lang="pl-PL" dirty="0"/>
              <a:t>. Używane są klasy start (domyślny), end, </a:t>
            </a:r>
            <a:r>
              <a:rPr lang="pl-PL" dirty="0" err="1"/>
              <a:t>center</a:t>
            </a:r>
            <a:r>
              <a:rPr lang="pl-PL" dirty="0"/>
              <a:t>, </a:t>
            </a:r>
            <a:r>
              <a:rPr lang="pl-PL" dirty="0" err="1"/>
              <a:t>between</a:t>
            </a:r>
            <a:r>
              <a:rPr lang="pl-PL" dirty="0"/>
              <a:t> lub </a:t>
            </a:r>
            <a:r>
              <a:rPr lang="pl-PL" dirty="0" err="1"/>
              <a:t>around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3872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88DBB1-08B9-4278-BA36-B26788CF4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Wypełnianie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9BAB7EAF-26B9-465F-AF42-BD281B1AB0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4041362"/>
            <a:ext cx="9720262" cy="51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757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63DE8D-808E-40CC-847D-84E0F33DD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2EBCB2-4BED-4C97-9CCF-B95A37A11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 </a:t>
            </a:r>
            <a:r>
              <a:rPr lang="pl-PL" dirty="0" err="1"/>
              <a:t>flex-fill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 </a:t>
            </a:r>
            <a:r>
              <a:rPr lang="pl-PL" dirty="0" err="1"/>
              <a:t>flex-fill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 </a:t>
            </a:r>
            <a:r>
              <a:rPr lang="pl-PL" dirty="0" err="1"/>
              <a:t>flex-fill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803229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9A501F-973A-48E7-B434-E0455F544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Grow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E9FE2D2-6961-45CB-B2B8-1F64109A6C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4037483"/>
            <a:ext cx="9720262" cy="51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42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7EC357-8AF0-43DE-B4E6-991279EB5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C3FC33-AA6E-4869-9D30-59576EB08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 flex-grow-1"&gt;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986270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44D3DB-AD7F-495C-8A30-82DE75335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EEEBAB6-A832-48A8-B085-255CF4214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4022557"/>
            <a:ext cx="9720262" cy="54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74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13344A-5449-45DF-8532-724F7AD49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2585FB-B4F4-4CF3-969C-0823B3825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bg-secondary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 order-3"&gt;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 order-2"&gt;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 order-1"&gt;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680790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A8A47-91F7-4A71-95BA-14EF21C63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Auto </a:t>
            </a:r>
            <a:r>
              <a:rPr lang="pl-PL" dirty="0" err="1"/>
              <a:t>margin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DA73C6B1-14FA-4917-A766-313E045423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763367"/>
            <a:ext cx="9720262" cy="106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3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2A772-AA9D-4A4C-AE1B-EAC766092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AA23F5-AF55-4F85-848D-CB4D6FA6E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bg-secondary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mr</a:t>
            </a:r>
            <a:r>
              <a:rPr lang="pl-PL" dirty="0"/>
              <a:t>-auto </a:t>
            </a:r>
            <a:r>
              <a:rPr lang="pl-PL" dirty="0" err="1"/>
              <a:t>bg</a:t>
            </a:r>
            <a:r>
              <a:rPr lang="pl-PL" dirty="0"/>
              <a:t>-info"&gt;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bg-secondary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ml-auto </a:t>
            </a:r>
            <a:r>
              <a:rPr lang="pl-PL" dirty="0" err="1"/>
              <a:t>bg-primary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43215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2FB0AA-ED21-4F3C-A37A-F0F1736B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8B75E39-612F-4A81-8AD6-F792CDCD2E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916937"/>
            <a:ext cx="9720262" cy="76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7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2F7EDB-00E6-4727-8458-CEE7B8276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Zawijanie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C75B3E2-059F-4CE7-829E-08074E49F4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630137"/>
            <a:ext cx="9720262" cy="133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52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1F16D1-70BC-46C1-BF07-C9E4B193F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425BCF-08F2-4A38-A391-D552C2083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flex-wrap</a:t>
            </a:r>
            <a:r>
              <a:rPr lang="pl-PL" dirty="0"/>
              <a:t>"&gt;..&lt;/div&gt;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flex-wrap-reverse</a:t>
            </a:r>
            <a:r>
              <a:rPr lang="pl-PL" dirty="0"/>
              <a:t>"&gt;..&lt;/div&gt;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flex-nowrap</a:t>
            </a:r>
            <a:r>
              <a:rPr lang="pl-PL" dirty="0"/>
              <a:t>"&gt;..&lt;/div&gt;</a:t>
            </a:r>
          </a:p>
        </p:txBody>
      </p:sp>
    </p:spTree>
    <p:extLst>
      <p:ext uri="{BB962C8B-B14F-4D97-AF65-F5344CB8AC3E}">
        <p14:creationId xmlns:p14="http://schemas.microsoft.com/office/powerpoint/2010/main" val="1744968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2EC76-F27E-47F6-ADE8-51E89005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</a:t>
            </a:r>
            <a:r>
              <a:rPr lang="pl-PL" dirty="0"/>
              <a:t>-</a:t>
            </a:r>
            <a:r>
              <a:rPr lang="pl-PL" dirty="0" err="1"/>
              <a:t>content</a:t>
            </a:r>
            <a:r>
              <a:rPr lang="pl-PL" dirty="0"/>
              <a:t>-start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D569508-BFB0-4768-B1F7-FAD250871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767250"/>
            <a:ext cx="9720262" cy="306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51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956409-8D75-4432-8576-6A877498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</a:t>
            </a:r>
            <a:r>
              <a:rPr lang="pl-PL" dirty="0"/>
              <a:t>-</a:t>
            </a:r>
            <a:r>
              <a:rPr lang="pl-PL" dirty="0" err="1"/>
              <a:t>content</a:t>
            </a:r>
            <a:r>
              <a:rPr lang="pl-PL" dirty="0"/>
              <a:t>-end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E8DBB4A-1D93-4D97-8F07-90651404D3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775191"/>
            <a:ext cx="9720262" cy="304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90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B6A4C0-3B07-48F3-84C0-8B611A6B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align-content-center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9AB017A-D700-4C9E-AF82-9616E9B4B5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793036"/>
            <a:ext cx="9720262" cy="300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65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DB93D8-1232-43BC-BA88-64477981D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align-content-around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331F5C2-440C-4339-8C07-AB08172BC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760562"/>
            <a:ext cx="9720262" cy="30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81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7F4398-1F6C-4D5E-91B8-7DBDB3534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align-content-stretch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DEFFDBF5-0687-453D-8E08-428017A7F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756062"/>
            <a:ext cx="9720262" cy="308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107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1A524-6BD3-444C-8102-2DCF7F5E0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Align-items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362090-739E-45CF-84D8-11A89B2A0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Pionowe wyrównanie pojedynczych wierszy elementów </a:t>
            </a:r>
            <a:r>
              <a:rPr lang="pl-PL" dirty="0" err="1"/>
              <a:t>flex</a:t>
            </a:r>
            <a:r>
              <a:rPr lang="pl-PL" dirty="0"/>
              <a:t> można zrobić klasami .</a:t>
            </a:r>
            <a:r>
              <a:rPr lang="pl-PL" dirty="0" err="1"/>
              <a:t>align-items</a:t>
            </a:r>
            <a:r>
              <a:rPr lang="pl-PL" dirty="0"/>
              <a:t>- *. Poprawne klasy to .</a:t>
            </a:r>
            <a:r>
              <a:rPr lang="pl-PL" dirty="0" err="1"/>
              <a:t>align</a:t>
            </a:r>
            <a:r>
              <a:rPr lang="pl-PL" dirty="0"/>
              <a:t>-</a:t>
            </a:r>
            <a:r>
              <a:rPr lang="pl-PL" dirty="0" err="1"/>
              <a:t>items</a:t>
            </a:r>
            <a:r>
              <a:rPr lang="pl-PL" dirty="0"/>
              <a:t>-start, .</a:t>
            </a:r>
            <a:r>
              <a:rPr lang="pl-PL" dirty="0" err="1"/>
              <a:t>align</a:t>
            </a:r>
            <a:r>
              <a:rPr lang="pl-PL" dirty="0"/>
              <a:t>-</a:t>
            </a:r>
            <a:r>
              <a:rPr lang="pl-PL" dirty="0" err="1"/>
              <a:t>items</a:t>
            </a:r>
            <a:r>
              <a:rPr lang="pl-PL" dirty="0"/>
              <a:t>-end, .</a:t>
            </a:r>
            <a:r>
              <a:rPr lang="pl-PL" dirty="0" err="1"/>
              <a:t>align-items-center</a:t>
            </a:r>
            <a:r>
              <a:rPr lang="pl-PL" dirty="0"/>
              <a:t>, .</a:t>
            </a:r>
            <a:r>
              <a:rPr lang="pl-PL" dirty="0" err="1"/>
              <a:t>align-items-baseline</a:t>
            </a:r>
            <a:r>
              <a:rPr lang="pl-PL" dirty="0"/>
              <a:t> i .</a:t>
            </a:r>
            <a:r>
              <a:rPr lang="pl-PL" dirty="0" err="1"/>
              <a:t>align-items-stretch</a:t>
            </a:r>
            <a:r>
              <a:rPr lang="pl-PL" dirty="0"/>
              <a:t> (domyślnie)</a:t>
            </a:r>
          </a:p>
        </p:txBody>
      </p:sp>
    </p:spTree>
    <p:extLst>
      <p:ext uri="{BB962C8B-B14F-4D97-AF65-F5344CB8AC3E}">
        <p14:creationId xmlns:p14="http://schemas.microsoft.com/office/powerpoint/2010/main" val="3979742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C68771-08E5-423F-9F4C-7B6A5F6B3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Align-self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64F133-07C2-4331-AD7E-B0EA08994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Pionowe wyrównanie określonego elementu elastycznego można uczynić klasami .</a:t>
            </a:r>
            <a:r>
              <a:rPr lang="pl-PL" dirty="0" err="1"/>
              <a:t>align-self</a:t>
            </a:r>
            <a:r>
              <a:rPr lang="pl-PL" dirty="0"/>
              <a:t>- *. Poprawne klasy to .</a:t>
            </a:r>
            <a:r>
              <a:rPr lang="pl-PL" dirty="0" err="1"/>
              <a:t>align</a:t>
            </a:r>
            <a:r>
              <a:rPr lang="pl-PL" dirty="0"/>
              <a:t>-</a:t>
            </a:r>
            <a:r>
              <a:rPr lang="pl-PL" dirty="0" err="1"/>
              <a:t>self</a:t>
            </a:r>
            <a:r>
              <a:rPr lang="pl-PL" dirty="0"/>
              <a:t>-start, .</a:t>
            </a:r>
            <a:r>
              <a:rPr lang="pl-PL" dirty="0" err="1"/>
              <a:t>align</a:t>
            </a:r>
            <a:r>
              <a:rPr lang="pl-PL" dirty="0"/>
              <a:t>-</a:t>
            </a:r>
            <a:r>
              <a:rPr lang="pl-PL" dirty="0" err="1"/>
              <a:t>self</a:t>
            </a:r>
            <a:r>
              <a:rPr lang="pl-PL" dirty="0"/>
              <a:t>-end, .</a:t>
            </a:r>
            <a:r>
              <a:rPr lang="pl-PL" dirty="0" err="1"/>
              <a:t>align-self-center</a:t>
            </a:r>
            <a:r>
              <a:rPr lang="pl-PL" dirty="0"/>
              <a:t>, .</a:t>
            </a:r>
            <a:r>
              <a:rPr lang="pl-PL" dirty="0" err="1"/>
              <a:t>align-self-baseline</a:t>
            </a:r>
            <a:r>
              <a:rPr lang="pl-PL" dirty="0"/>
              <a:t> i .</a:t>
            </a:r>
            <a:r>
              <a:rPr lang="pl-PL" dirty="0" err="1"/>
              <a:t>align-self-stretch</a:t>
            </a:r>
            <a:r>
              <a:rPr lang="pl-PL" dirty="0"/>
              <a:t> (domyślnie).</a:t>
            </a:r>
          </a:p>
        </p:txBody>
      </p:sp>
    </p:spTree>
    <p:extLst>
      <p:ext uri="{BB962C8B-B14F-4D97-AF65-F5344CB8AC3E}">
        <p14:creationId xmlns:p14="http://schemas.microsoft.com/office/powerpoint/2010/main" val="48181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F9C7BB-3280-4435-92EF-CC60050D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8DCF82-0F0F-483C-BD02-F07FE423D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p-3 </a:t>
            </a:r>
            <a:r>
              <a:rPr lang="pl-PL" dirty="0" err="1"/>
              <a:t>bg-secondary</a:t>
            </a:r>
            <a:r>
              <a:rPr lang="pl-PL" dirty="0"/>
              <a:t> </a:t>
            </a:r>
            <a:r>
              <a:rPr lang="pl-PL" dirty="0" err="1"/>
              <a:t>text-white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373445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92AC53-7CF6-405D-8EB2-8824E217E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Inline</a:t>
            </a:r>
            <a:r>
              <a:rPr lang="pl-PL" dirty="0"/>
              <a:t> </a:t>
            </a:r>
            <a:r>
              <a:rPr lang="pl-PL" dirty="0" err="1"/>
              <a:t>flex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161651B2-48F2-4631-94D3-EF6FFE9D5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0006" y="3768725"/>
            <a:ext cx="404812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54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BD36F5-DEE1-41BD-8823-0AE62F23C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42C5A1-9590-4BE9-967F-1B8CC4561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 class="d-inline-flex p-3 </a:t>
            </a:r>
            <a:r>
              <a:rPr lang="en-US" dirty="0" err="1"/>
              <a:t>bg</a:t>
            </a:r>
            <a:r>
              <a:rPr lang="en-US" dirty="0"/>
              <a:t>-secondary text-white"&gt;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9938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754963-E661-489E-BE69-EFFBF9057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Flex</a:t>
            </a:r>
            <a:r>
              <a:rPr lang="pl-PL" dirty="0"/>
              <a:t> poziomy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1C51A424-BF83-481B-BDDF-755CC2785D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684521"/>
            <a:ext cx="9720262" cy="122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1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4B4A08-436C-4674-AED2-D2B16260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16DB46-3B82-4FC9-9E36-87024952C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flex-row</a:t>
            </a:r>
            <a:r>
              <a:rPr lang="pl-PL" dirty="0"/>
              <a:t> </a:t>
            </a:r>
            <a:r>
              <a:rPr lang="pl-PL" dirty="0" err="1"/>
              <a:t>bg-secondary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flex-row-reverse</a:t>
            </a:r>
            <a:r>
              <a:rPr lang="pl-PL" dirty="0"/>
              <a:t> </a:t>
            </a:r>
            <a:r>
              <a:rPr lang="pl-PL" dirty="0" err="1"/>
              <a:t>bg-secondary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197993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B69A03-BD2E-4B5D-88BF-0DEE0555A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Flex</a:t>
            </a:r>
            <a:r>
              <a:rPr lang="pl-PL" dirty="0"/>
              <a:t> pionowy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8180B783-C909-461B-B78C-B683920C2D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048282"/>
            <a:ext cx="9720262" cy="249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7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C6B4A6-E66C-46C5-A043-5D20152E8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C31346-2DC4-49FE-952E-B5055518C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flex-column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="d-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flex-column-reverse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</a:t>
            </a:r>
            <a:r>
              <a:rPr lang="pl-PL" dirty="0"/>
              <a:t>-info"&gt;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1&lt;/div&gt;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2&lt;/div&gt;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="p-2 </a:t>
            </a:r>
            <a:r>
              <a:rPr lang="pl-PL" dirty="0" err="1"/>
              <a:t>bg-primary</a:t>
            </a:r>
            <a:r>
              <a:rPr lang="pl-PL" dirty="0"/>
              <a:t>"&gt;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item</a:t>
            </a:r>
            <a:r>
              <a:rPr lang="pl-PL" dirty="0"/>
              <a:t> 3&lt;/div&gt;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3332086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136</Words>
  <Application>Microsoft Office PowerPoint</Application>
  <PresentationFormat>Panoramiczny</PresentationFormat>
  <Paragraphs>31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Tw Cen MT</vt:lpstr>
      <vt:lpstr>Tw Cen MT Condensed</vt:lpstr>
      <vt:lpstr>Wingdings 3</vt:lpstr>
      <vt:lpstr>Integralny</vt:lpstr>
      <vt:lpstr>FLEX</vt:lpstr>
      <vt:lpstr>Prezentacja programu PowerPoint</vt:lpstr>
      <vt:lpstr>Przykład</vt:lpstr>
      <vt:lpstr>Inline flex</vt:lpstr>
      <vt:lpstr>Prezentacja programu PowerPoint</vt:lpstr>
      <vt:lpstr>Flex poziomy</vt:lpstr>
      <vt:lpstr>Prezentacja programu PowerPoint</vt:lpstr>
      <vt:lpstr>Flex pionowy</vt:lpstr>
      <vt:lpstr>Prezentacja programu PowerPoint</vt:lpstr>
      <vt:lpstr>Wyjustowany</vt:lpstr>
      <vt:lpstr>Prezentacja programu PowerPoint</vt:lpstr>
      <vt:lpstr>Wypełnianie</vt:lpstr>
      <vt:lpstr>Prezentacja programu PowerPoint</vt:lpstr>
      <vt:lpstr>Grow</vt:lpstr>
      <vt:lpstr>Prezentacja programu PowerPoint</vt:lpstr>
      <vt:lpstr>Sortowanie</vt:lpstr>
      <vt:lpstr>Prezentacja programu PowerPoint</vt:lpstr>
      <vt:lpstr>Auto margin</vt:lpstr>
      <vt:lpstr>Prezentacja programu PowerPoint</vt:lpstr>
      <vt:lpstr>Zawijanie</vt:lpstr>
      <vt:lpstr>Prezentacja programu PowerPoint</vt:lpstr>
      <vt:lpstr>align-content-start</vt:lpstr>
      <vt:lpstr>align-content-end</vt:lpstr>
      <vt:lpstr>align-content-center</vt:lpstr>
      <vt:lpstr>align-content-around</vt:lpstr>
      <vt:lpstr>align-content-stretch</vt:lpstr>
      <vt:lpstr>Align-items</vt:lpstr>
      <vt:lpstr>Align-self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</dc:title>
  <dc:creator>Damian Radzik</dc:creator>
  <cp:lastModifiedBy>Damian Radzik</cp:lastModifiedBy>
  <cp:revision>3</cp:revision>
  <dcterms:created xsi:type="dcterms:W3CDTF">2018-06-03T06:21:59Z</dcterms:created>
  <dcterms:modified xsi:type="dcterms:W3CDTF">2018-06-03T06:46:08Z</dcterms:modified>
</cp:coreProperties>
</file>