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70B44A0-2B7E-41DD-9048-3DF98C93A9A3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299D-4CE0-430D-AB77-DF8A492EB34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0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44A0-2B7E-41DD-9048-3DF98C93A9A3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299D-4CE0-430D-AB77-DF8A492EB3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416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44A0-2B7E-41DD-9048-3DF98C93A9A3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299D-4CE0-430D-AB77-DF8A492EB34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01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44A0-2B7E-41DD-9048-3DF98C93A9A3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299D-4CE0-430D-AB77-DF8A492EB3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5497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44A0-2B7E-41DD-9048-3DF98C93A9A3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299D-4CE0-430D-AB77-DF8A492EB34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1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44A0-2B7E-41DD-9048-3DF98C93A9A3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299D-4CE0-430D-AB77-DF8A492EB3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296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44A0-2B7E-41DD-9048-3DF98C93A9A3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299D-4CE0-430D-AB77-DF8A492EB3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760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44A0-2B7E-41DD-9048-3DF98C93A9A3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299D-4CE0-430D-AB77-DF8A492EB3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9717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44A0-2B7E-41DD-9048-3DF98C93A9A3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299D-4CE0-430D-AB77-DF8A492EB3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536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44A0-2B7E-41DD-9048-3DF98C93A9A3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299D-4CE0-430D-AB77-DF8A492EB3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3471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44A0-2B7E-41DD-9048-3DF98C93A9A3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299D-4CE0-430D-AB77-DF8A492EB34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70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70B44A0-2B7E-41DD-9048-3DF98C93A9A3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723299D-4CE0-430D-AB77-DF8A492EB34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95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225A3B-16FF-4AE6-9E22-A92474613F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Grupowanie list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16C1191-F709-4917-9437-19666D182C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1206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24E08D-4DE3-4547-B745-E6C0AAC6A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334F94C0-87F9-4EB4-892F-ECC23AE092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599928"/>
            <a:ext cx="9720262" cy="139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178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4BB710-EDA1-450E-8B3B-D08554F4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Aktywny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5DC982-2D53-4A1D-A6DF-10A71D024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 class="list-group"&gt;</a:t>
            </a:r>
            <a:br>
              <a:rPr lang="en-US" dirty="0"/>
            </a:br>
            <a:r>
              <a:rPr lang="en-US" dirty="0"/>
              <a:t>  &lt;a </a:t>
            </a:r>
            <a:r>
              <a:rPr lang="en-US" dirty="0" err="1"/>
              <a:t>href</a:t>
            </a:r>
            <a:r>
              <a:rPr lang="en-US" dirty="0"/>
              <a:t>="#" class="list-group-item active"&gt;First item&lt;/a&gt;</a:t>
            </a:r>
            <a:br>
              <a:rPr lang="en-US" dirty="0"/>
            </a:br>
            <a:r>
              <a:rPr lang="en-US" dirty="0"/>
              <a:t>  &lt;a </a:t>
            </a:r>
            <a:r>
              <a:rPr lang="en-US" dirty="0" err="1"/>
              <a:t>href</a:t>
            </a:r>
            <a:r>
              <a:rPr lang="en-US" dirty="0"/>
              <a:t>="#" class="list-group-item"&gt;Second item&lt;/a&gt;</a:t>
            </a:r>
            <a:br>
              <a:rPr lang="en-US" dirty="0"/>
            </a:br>
            <a:r>
              <a:rPr lang="en-US" dirty="0"/>
              <a:t>  &lt;a </a:t>
            </a:r>
            <a:r>
              <a:rPr lang="en-US" dirty="0" err="1"/>
              <a:t>href</a:t>
            </a:r>
            <a:r>
              <a:rPr lang="en-US" dirty="0"/>
              <a:t>="#" class="list-group-item"&gt;Third item&lt;/a&gt;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2718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9543CE-5AF6-40AA-A8A0-775F7F7F8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Wyłączony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4EE0FC-7CDF-40CF-829A-074082BFF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 class="list-group"&gt;</a:t>
            </a:r>
            <a:br>
              <a:rPr lang="en-US" dirty="0"/>
            </a:br>
            <a:r>
              <a:rPr lang="en-US" dirty="0"/>
              <a:t>  &lt;a </a:t>
            </a:r>
            <a:r>
              <a:rPr lang="en-US" dirty="0" err="1"/>
              <a:t>href</a:t>
            </a:r>
            <a:r>
              <a:rPr lang="en-US" dirty="0"/>
              <a:t>="#" class="list-group-item disabled"&gt;First item&lt;/a&gt;</a:t>
            </a:r>
            <a:br>
              <a:rPr lang="en-US" dirty="0"/>
            </a:br>
            <a:r>
              <a:rPr lang="en-US" dirty="0"/>
              <a:t>  &lt;a </a:t>
            </a:r>
            <a:r>
              <a:rPr lang="en-US" dirty="0" err="1"/>
              <a:t>href</a:t>
            </a:r>
            <a:r>
              <a:rPr lang="en-US" dirty="0"/>
              <a:t>="#" class="list-group-item"&gt;Second item&lt;/a&gt;</a:t>
            </a:r>
            <a:br>
              <a:rPr lang="en-US" dirty="0"/>
            </a:br>
            <a:r>
              <a:rPr lang="en-US" dirty="0"/>
              <a:t>  &lt;a </a:t>
            </a:r>
            <a:r>
              <a:rPr lang="en-US" dirty="0" err="1"/>
              <a:t>href</a:t>
            </a:r>
            <a:r>
              <a:rPr lang="en-US" dirty="0"/>
              <a:t>="#" class="list-group-item"&gt;Third item&lt;/a&gt;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9465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76D412-3B56-4038-834C-EEFB28DDB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Kolory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FEFC3C-6A9B-4493-B260-1E593CFE5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&lt;ul 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&lt;li 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</a:t>
            </a:r>
            <a:r>
              <a:rPr lang="pl-PL" dirty="0"/>
              <a:t> 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item-success</a:t>
            </a:r>
            <a:r>
              <a:rPr lang="pl-PL" dirty="0"/>
              <a:t>"&gt;First </a:t>
            </a:r>
            <a:r>
              <a:rPr lang="pl-PL" dirty="0" err="1"/>
              <a:t>item</a:t>
            </a:r>
            <a:r>
              <a:rPr lang="pl-PL" dirty="0"/>
              <a:t>&lt;/li&gt;</a:t>
            </a:r>
            <a:br>
              <a:rPr lang="pl-PL" dirty="0"/>
            </a:br>
            <a:r>
              <a:rPr lang="pl-PL" dirty="0"/>
              <a:t>  &lt;li 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</a:t>
            </a:r>
            <a:r>
              <a:rPr lang="pl-PL" dirty="0"/>
              <a:t> 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</a:t>
            </a:r>
            <a:r>
              <a:rPr lang="pl-PL" dirty="0"/>
              <a:t>-info"&gt;Second </a:t>
            </a:r>
            <a:r>
              <a:rPr lang="pl-PL" dirty="0" err="1"/>
              <a:t>item</a:t>
            </a:r>
            <a:r>
              <a:rPr lang="pl-PL" dirty="0"/>
              <a:t>&lt;/li&gt;</a:t>
            </a:r>
            <a:br>
              <a:rPr lang="pl-PL" dirty="0"/>
            </a:br>
            <a:r>
              <a:rPr lang="pl-PL" dirty="0"/>
              <a:t>  &lt;li 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</a:t>
            </a:r>
            <a:r>
              <a:rPr lang="pl-PL" dirty="0"/>
              <a:t> 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item-warning</a:t>
            </a:r>
            <a:r>
              <a:rPr lang="pl-PL" dirty="0"/>
              <a:t>"&gt;Third </a:t>
            </a:r>
            <a:r>
              <a:rPr lang="pl-PL" dirty="0" err="1"/>
              <a:t>item</a:t>
            </a:r>
            <a:r>
              <a:rPr lang="pl-PL" dirty="0"/>
              <a:t>&lt;/li&gt;</a:t>
            </a:r>
            <a:br>
              <a:rPr lang="pl-PL" dirty="0"/>
            </a:br>
            <a:r>
              <a:rPr lang="pl-PL" dirty="0"/>
              <a:t>  &lt;li 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</a:t>
            </a:r>
            <a:r>
              <a:rPr lang="pl-PL" dirty="0"/>
              <a:t> 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item-danger</a:t>
            </a:r>
            <a:r>
              <a:rPr lang="pl-PL" dirty="0"/>
              <a:t>"&gt;</a:t>
            </a:r>
            <a:r>
              <a:rPr lang="pl-PL" dirty="0" err="1"/>
              <a:t>Fourth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&lt;/li&gt;</a:t>
            </a:r>
            <a:br>
              <a:rPr lang="pl-PL" dirty="0"/>
            </a:br>
            <a:r>
              <a:rPr lang="pl-PL" dirty="0"/>
              <a:t>&lt;/ul&gt;</a:t>
            </a:r>
          </a:p>
        </p:txBody>
      </p:sp>
    </p:spTree>
    <p:extLst>
      <p:ext uri="{BB962C8B-B14F-4D97-AF65-F5344CB8AC3E}">
        <p14:creationId xmlns:p14="http://schemas.microsoft.com/office/powerpoint/2010/main" val="1554129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3810B5-87E3-4BC7-8E48-FB0CF2B51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5FCC75-5697-4DC4-9350-D0B43636E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70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FC9EC5-8CAB-46F6-A32E-78422D00A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3C24D040-0964-457C-A5CD-65808352BB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741144"/>
            <a:ext cx="9720262" cy="111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856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C6FA5E-88A2-42F3-B56B-A4702F1C0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A5CE29-68E0-47F2-BBD9-B35E02354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utworzyć podstawową grupę list, użyj elementu &lt;ul&gt; z klasami .list-</a:t>
            </a:r>
            <a:r>
              <a:rPr lang="pl-PL" dirty="0" err="1"/>
              <a:t>group</a:t>
            </a:r>
            <a:r>
              <a:rPr lang="pl-PL" dirty="0"/>
              <a:t> i &lt;li&gt; elementami z klasą .list-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1741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194535-59C4-4892-B33E-5A904E5B1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DEA657-438D-4E54-A64D-7F79F4DB0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&lt;ul 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&lt;li 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</a:t>
            </a:r>
            <a:r>
              <a:rPr lang="pl-PL" dirty="0"/>
              <a:t>"&gt;Pierwszy&lt;/li&gt;</a:t>
            </a:r>
            <a:br>
              <a:rPr lang="pl-PL" dirty="0"/>
            </a:br>
            <a:r>
              <a:rPr lang="pl-PL" dirty="0"/>
              <a:t>  &lt;li 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</a:t>
            </a:r>
            <a:r>
              <a:rPr lang="pl-PL" dirty="0"/>
              <a:t>"&gt;Drugi&lt;/li&gt;</a:t>
            </a:r>
            <a:br>
              <a:rPr lang="pl-PL" dirty="0"/>
            </a:br>
            <a:r>
              <a:rPr lang="pl-PL" dirty="0"/>
              <a:t>  &lt;li 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</a:t>
            </a:r>
            <a:r>
              <a:rPr lang="pl-PL" dirty="0"/>
              <a:t>"&gt;Trzeci&lt;/li&gt;</a:t>
            </a:r>
            <a:br>
              <a:rPr lang="pl-PL" dirty="0"/>
            </a:br>
            <a:r>
              <a:rPr lang="pl-PL" dirty="0"/>
              <a:t>&lt;/ul&gt;</a:t>
            </a:r>
          </a:p>
        </p:txBody>
      </p:sp>
    </p:spTree>
    <p:extLst>
      <p:ext uri="{BB962C8B-B14F-4D97-AF65-F5344CB8AC3E}">
        <p14:creationId xmlns:p14="http://schemas.microsoft.com/office/powerpoint/2010/main" val="21256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E4E2BB-DBE9-42E3-BC69-9F9C6EBCF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Grupa z licznikami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29FDC82E-299E-4E76-9DF2-367FEF3BE4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663117"/>
            <a:ext cx="9720262" cy="126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61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AE4DE9-92AB-4E69-B124-0577CF99F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A1C47F-3B84-41E2-A227-EC585C203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utworzyć licznik, utwórz element &lt;</a:t>
            </a:r>
            <a:r>
              <a:rPr lang="pl-PL" dirty="0" err="1"/>
              <a:t>span</a:t>
            </a:r>
            <a:r>
              <a:rPr lang="pl-PL" dirty="0"/>
              <a:t>&gt; z klasą .</a:t>
            </a:r>
            <a:r>
              <a:rPr lang="pl-PL" dirty="0" err="1"/>
              <a:t>badge</a:t>
            </a:r>
            <a:r>
              <a:rPr lang="pl-PL" dirty="0"/>
              <a:t> wewnątrz elementu listy</a:t>
            </a:r>
          </a:p>
        </p:txBody>
      </p:sp>
    </p:spTree>
    <p:extLst>
      <p:ext uri="{BB962C8B-B14F-4D97-AF65-F5344CB8AC3E}">
        <p14:creationId xmlns:p14="http://schemas.microsoft.com/office/powerpoint/2010/main" val="218273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63CF53-84D1-4EA6-8496-0ADBED25E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D1A34D-9A63-4E6A-B9F6-69C11DD1D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&lt;ul 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&lt;li 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</a:t>
            </a:r>
            <a:r>
              <a:rPr lang="pl-PL" dirty="0"/>
              <a:t>"&gt;New 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badge</a:t>
            </a:r>
            <a:r>
              <a:rPr lang="pl-PL" dirty="0"/>
              <a:t>"&gt;12&lt;/</a:t>
            </a:r>
            <a:r>
              <a:rPr lang="pl-PL" dirty="0" err="1"/>
              <a:t>span</a:t>
            </a:r>
            <a:r>
              <a:rPr lang="pl-PL" dirty="0"/>
              <a:t>&gt;&lt;/li&gt;</a:t>
            </a:r>
            <a:br>
              <a:rPr lang="pl-PL" dirty="0"/>
            </a:br>
            <a:r>
              <a:rPr lang="pl-PL" dirty="0"/>
              <a:t>  &lt;li 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</a:t>
            </a:r>
            <a:r>
              <a:rPr lang="pl-PL" dirty="0"/>
              <a:t>"&gt;</a:t>
            </a:r>
            <a:r>
              <a:rPr lang="pl-PL" dirty="0" err="1"/>
              <a:t>Deleted</a:t>
            </a:r>
            <a:r>
              <a:rPr lang="pl-PL" dirty="0"/>
              <a:t> 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badge</a:t>
            </a:r>
            <a:r>
              <a:rPr lang="pl-PL" dirty="0"/>
              <a:t>"&gt;5&lt;/</a:t>
            </a:r>
            <a:r>
              <a:rPr lang="pl-PL" dirty="0" err="1"/>
              <a:t>span</a:t>
            </a:r>
            <a:r>
              <a:rPr lang="pl-PL" dirty="0"/>
              <a:t>&gt;&lt;/li&gt; </a:t>
            </a:r>
            <a:br>
              <a:rPr lang="pl-PL" dirty="0"/>
            </a:br>
            <a:r>
              <a:rPr lang="pl-PL" dirty="0"/>
              <a:t>  &lt;li 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</a:t>
            </a:r>
            <a:r>
              <a:rPr lang="pl-PL" dirty="0"/>
              <a:t>"&gt;</a:t>
            </a:r>
            <a:r>
              <a:rPr lang="pl-PL" dirty="0" err="1"/>
              <a:t>Warnings</a:t>
            </a:r>
            <a:r>
              <a:rPr lang="pl-PL" dirty="0"/>
              <a:t> 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badge</a:t>
            </a:r>
            <a:r>
              <a:rPr lang="pl-PL" dirty="0"/>
              <a:t>"&gt;3&lt;/</a:t>
            </a:r>
            <a:r>
              <a:rPr lang="pl-PL" dirty="0" err="1"/>
              <a:t>span</a:t>
            </a:r>
            <a:r>
              <a:rPr lang="pl-PL" dirty="0"/>
              <a:t>&gt;&lt;/li&gt; </a:t>
            </a:r>
            <a:br>
              <a:rPr lang="pl-PL" dirty="0"/>
            </a:br>
            <a:r>
              <a:rPr lang="pl-PL" dirty="0"/>
              <a:t>&lt;/ul&gt;</a:t>
            </a:r>
          </a:p>
        </p:txBody>
      </p:sp>
    </p:spTree>
    <p:extLst>
      <p:ext uri="{BB962C8B-B14F-4D97-AF65-F5344CB8AC3E}">
        <p14:creationId xmlns:p14="http://schemas.microsoft.com/office/powerpoint/2010/main" val="3972049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84C757-BFF4-4B45-936E-EC4050C76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Lista z linkami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C31E56-5825-427C-B4EE-FC97AF087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utworzyć grupę list z połączonymi elementami, użyj &lt;div&gt; zamiast &lt;ul&gt; i &lt;a&gt; zamiast &lt;li&gt;:</a:t>
            </a:r>
          </a:p>
        </p:txBody>
      </p:sp>
    </p:spTree>
    <p:extLst>
      <p:ext uri="{BB962C8B-B14F-4D97-AF65-F5344CB8AC3E}">
        <p14:creationId xmlns:p14="http://schemas.microsoft.com/office/powerpoint/2010/main" val="3328067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80EACD-FA70-4B92-B58F-429511B7D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3D8E89-330F-4A94-954C-00FF0FB25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 class="list-group"&gt;</a:t>
            </a:r>
            <a:br>
              <a:rPr lang="en-US" dirty="0"/>
            </a:br>
            <a:r>
              <a:rPr lang="en-US" dirty="0"/>
              <a:t>  &lt;a </a:t>
            </a:r>
            <a:r>
              <a:rPr lang="en-US" dirty="0" err="1"/>
              <a:t>href</a:t>
            </a:r>
            <a:r>
              <a:rPr lang="en-US" dirty="0"/>
              <a:t>="#" class="list-group-item"&gt;First item&lt;/a&gt;</a:t>
            </a:r>
            <a:br>
              <a:rPr lang="en-US" dirty="0"/>
            </a:br>
            <a:r>
              <a:rPr lang="en-US" dirty="0"/>
              <a:t>  &lt;a </a:t>
            </a:r>
            <a:r>
              <a:rPr lang="en-US" dirty="0" err="1"/>
              <a:t>href</a:t>
            </a:r>
            <a:r>
              <a:rPr lang="en-US" dirty="0"/>
              <a:t>="#" class="list-group-item"&gt;Second item&lt;/a&gt;</a:t>
            </a:r>
            <a:br>
              <a:rPr lang="en-US" dirty="0"/>
            </a:br>
            <a:r>
              <a:rPr lang="en-US" dirty="0"/>
              <a:t>  &lt;a </a:t>
            </a:r>
            <a:r>
              <a:rPr lang="en-US" dirty="0" err="1"/>
              <a:t>href</a:t>
            </a:r>
            <a:r>
              <a:rPr lang="en-US" dirty="0"/>
              <a:t>="#" class="list-group-item"&gt;Third item&lt;/a&gt;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19559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</TotalTime>
  <Words>87</Words>
  <Application>Microsoft Office PowerPoint</Application>
  <PresentationFormat>Panoramiczny</PresentationFormat>
  <Paragraphs>15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Tw Cen MT</vt:lpstr>
      <vt:lpstr>Tw Cen MT Condensed</vt:lpstr>
      <vt:lpstr>Wingdings 3</vt:lpstr>
      <vt:lpstr>Integralny</vt:lpstr>
      <vt:lpstr>Grupowanie list</vt:lpstr>
      <vt:lpstr>Prezentacja programu PowerPoint</vt:lpstr>
      <vt:lpstr>Prezentacja programu PowerPoint</vt:lpstr>
      <vt:lpstr>Prezentacja programu PowerPoint</vt:lpstr>
      <vt:lpstr>Grupa z licznikami</vt:lpstr>
      <vt:lpstr>Prezentacja programu PowerPoint</vt:lpstr>
      <vt:lpstr>Prezentacja programu PowerPoint</vt:lpstr>
      <vt:lpstr>Lista z linkami</vt:lpstr>
      <vt:lpstr>Prezentacja programu PowerPoint</vt:lpstr>
      <vt:lpstr>Prezentacja programu PowerPoint</vt:lpstr>
      <vt:lpstr>Aktywny</vt:lpstr>
      <vt:lpstr>Wyłączony</vt:lpstr>
      <vt:lpstr>Kolory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Grupowanie list</dc:title>
  <dc:creator>Damian Radzik</dc:creator>
  <cp:lastModifiedBy>Damian Radzik</cp:lastModifiedBy>
  <cp:revision>1</cp:revision>
  <dcterms:created xsi:type="dcterms:W3CDTF">2018-05-09T11:48:23Z</dcterms:created>
  <dcterms:modified xsi:type="dcterms:W3CDTF">2018-05-09T11:56:47Z</dcterms:modified>
</cp:coreProperties>
</file>