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7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53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86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10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7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23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29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14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14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237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77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77B9BA-B5EF-4881-B9EC-F7917872B0D2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E65BCDC-F4A7-4C94-8D10-8DA06B0102D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69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446048-4D9C-4A6C-9ECC-DA313CE51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Karuzela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F597465-C8CA-457F-B205-F8D099E49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908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52F24C-15CB-45B3-B93D-80312D3B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5E3078-6A58-41F4-92EF-2A217C09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Wtyczka Karuzela jest elementem do przechodzenia przez elementy, takie jak pokaz slajdów.</a:t>
            </a:r>
          </a:p>
        </p:txBody>
      </p:sp>
    </p:spTree>
    <p:extLst>
      <p:ext uri="{BB962C8B-B14F-4D97-AF65-F5344CB8AC3E}">
        <p14:creationId xmlns:p14="http://schemas.microsoft.com/office/powerpoint/2010/main" val="194764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05BBE0-9868-4BB9-869D-3348A562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DB8A38D-0AAE-490A-9D44-924C841620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2365" y="2286000"/>
            <a:ext cx="6943407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71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FBD358-9B78-458A-B928-711181FB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1DDF917-FBBD-4CEB-920B-01A9ADEB22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&lt;div id="</a:t>
            </a:r>
            <a:r>
              <a:rPr lang="pl-PL" dirty="0" err="1"/>
              <a:t>myCarousel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carousel</a:t>
            </a:r>
            <a:r>
              <a:rPr lang="pl-PL" dirty="0"/>
              <a:t> </a:t>
            </a:r>
            <a:r>
              <a:rPr lang="pl-PL" dirty="0" err="1"/>
              <a:t>slide</a:t>
            </a:r>
            <a:r>
              <a:rPr lang="pl-PL" dirty="0"/>
              <a:t>" data-</a:t>
            </a:r>
            <a:r>
              <a:rPr lang="pl-PL" dirty="0" err="1"/>
              <a:t>ride</a:t>
            </a:r>
            <a:r>
              <a:rPr lang="pl-PL" dirty="0"/>
              <a:t>="</a:t>
            </a:r>
            <a:r>
              <a:rPr lang="pl-PL" dirty="0" err="1"/>
              <a:t>carousel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&lt;!-- </a:t>
            </a:r>
            <a:r>
              <a:rPr lang="pl-PL" dirty="0" err="1"/>
              <a:t>Indicators</a:t>
            </a:r>
            <a:r>
              <a:rPr lang="pl-PL" dirty="0"/>
              <a:t> --&gt;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ol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carousel-indicators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&lt;li data-target="#</a:t>
            </a:r>
            <a:r>
              <a:rPr lang="pl-PL" dirty="0" err="1"/>
              <a:t>myCarousel</a:t>
            </a:r>
            <a:r>
              <a:rPr lang="pl-PL" dirty="0"/>
              <a:t>" data-</a:t>
            </a:r>
            <a:r>
              <a:rPr lang="pl-PL" dirty="0" err="1"/>
              <a:t>slide</a:t>
            </a:r>
            <a:r>
              <a:rPr lang="pl-PL" dirty="0"/>
              <a:t>-to="0"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"&gt;&lt;/li&gt;</a:t>
            </a:r>
            <a:br>
              <a:rPr lang="pl-PL" dirty="0"/>
            </a:br>
            <a:r>
              <a:rPr lang="pl-PL" dirty="0"/>
              <a:t>    &lt;li data-target="#</a:t>
            </a:r>
            <a:r>
              <a:rPr lang="pl-PL" dirty="0" err="1"/>
              <a:t>myCarousel</a:t>
            </a:r>
            <a:r>
              <a:rPr lang="pl-PL" dirty="0"/>
              <a:t>" data-</a:t>
            </a:r>
            <a:r>
              <a:rPr lang="pl-PL" dirty="0" err="1"/>
              <a:t>slide</a:t>
            </a:r>
            <a:r>
              <a:rPr lang="pl-PL" dirty="0"/>
              <a:t>-to="1"&gt;&lt;/li&gt;</a:t>
            </a:r>
            <a:br>
              <a:rPr lang="pl-PL" dirty="0"/>
            </a:br>
            <a:r>
              <a:rPr lang="pl-PL" dirty="0"/>
              <a:t>    &lt;li data-target="#</a:t>
            </a:r>
            <a:r>
              <a:rPr lang="pl-PL" dirty="0" err="1"/>
              <a:t>myCarousel</a:t>
            </a:r>
            <a:r>
              <a:rPr lang="pl-PL" dirty="0"/>
              <a:t>" data-</a:t>
            </a:r>
            <a:r>
              <a:rPr lang="pl-PL" dirty="0" err="1"/>
              <a:t>slide</a:t>
            </a:r>
            <a:r>
              <a:rPr lang="pl-PL" dirty="0"/>
              <a:t>-to="2"&gt;&lt;/li&gt;</a:t>
            </a:r>
            <a:br>
              <a:rPr lang="pl-PL" dirty="0"/>
            </a:br>
            <a:r>
              <a:rPr lang="pl-PL" dirty="0"/>
              <a:t>  &lt;/</a:t>
            </a:r>
            <a:r>
              <a:rPr lang="pl-PL" dirty="0" err="1"/>
              <a:t>ol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carousel-inner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item</a:t>
            </a:r>
            <a:r>
              <a:rPr lang="pl-PL" dirty="0"/>
              <a:t> </a:t>
            </a:r>
            <a:r>
              <a:rPr lang="pl-PL" dirty="0" err="1"/>
              <a:t>active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="la.jpg" alt="Los Angeles"&gt;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item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="chicago.jpg" alt="Chicago"&gt;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  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CB59EBF-BFC3-469C-9620-1DE0CD8BF8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item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</a:t>
            </a:r>
            <a:r>
              <a:rPr lang="pl-PL" dirty="0" err="1"/>
              <a:t>img</a:t>
            </a:r>
            <a:r>
              <a:rPr lang="pl-PL" dirty="0"/>
              <a:t> </a:t>
            </a:r>
            <a:r>
              <a:rPr lang="pl-PL" dirty="0" err="1"/>
              <a:t>src</a:t>
            </a:r>
            <a:r>
              <a:rPr lang="pl-PL" dirty="0"/>
              <a:t>="ny.jpg" alt="New York"&gt;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left</a:t>
            </a:r>
            <a:r>
              <a:rPr lang="pl-PL" dirty="0"/>
              <a:t> </a:t>
            </a:r>
            <a:r>
              <a:rPr lang="pl-PL" dirty="0" err="1"/>
              <a:t>carousel-control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</a:t>
            </a:r>
            <a:r>
              <a:rPr lang="pl-PL" dirty="0" err="1"/>
              <a:t>myCarousel</a:t>
            </a:r>
            <a:r>
              <a:rPr lang="pl-PL" dirty="0"/>
              <a:t>" data-</a:t>
            </a:r>
            <a:r>
              <a:rPr lang="pl-PL" dirty="0" err="1"/>
              <a:t>slide</a:t>
            </a:r>
            <a:r>
              <a:rPr lang="pl-PL" dirty="0"/>
              <a:t>="</a:t>
            </a:r>
            <a:r>
              <a:rPr lang="pl-PL" dirty="0" err="1"/>
              <a:t>prev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glyphicon-chevron-left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sr-only</a:t>
            </a:r>
            <a:r>
              <a:rPr lang="pl-PL" dirty="0"/>
              <a:t>"&gt;</a:t>
            </a:r>
            <a:r>
              <a:rPr lang="pl-PL" dirty="0" err="1"/>
              <a:t>Previous</a:t>
            </a:r>
            <a:r>
              <a:rPr lang="pl-PL" dirty="0"/>
              <a:t>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&lt;/a&gt;</a:t>
            </a:r>
            <a:br>
              <a:rPr lang="pl-PL" dirty="0"/>
            </a:br>
            <a:r>
              <a:rPr lang="pl-PL" dirty="0"/>
              <a:t>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right</a:t>
            </a:r>
            <a:r>
              <a:rPr lang="pl-PL" dirty="0"/>
              <a:t> </a:t>
            </a:r>
            <a:r>
              <a:rPr lang="pl-PL" dirty="0" err="1"/>
              <a:t>carousel-control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</a:t>
            </a:r>
            <a:r>
              <a:rPr lang="pl-PL" dirty="0" err="1"/>
              <a:t>myCarousel</a:t>
            </a:r>
            <a:r>
              <a:rPr lang="pl-PL" dirty="0"/>
              <a:t>" data-</a:t>
            </a:r>
            <a:r>
              <a:rPr lang="pl-PL" dirty="0" err="1"/>
              <a:t>slide</a:t>
            </a:r>
            <a:r>
              <a:rPr lang="pl-PL" dirty="0"/>
              <a:t>="</a:t>
            </a:r>
            <a:r>
              <a:rPr lang="pl-PL" dirty="0" err="1"/>
              <a:t>next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glyphicon-chevron-right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sr-only</a:t>
            </a:r>
            <a:r>
              <a:rPr lang="pl-PL" dirty="0"/>
              <a:t>"&gt;</a:t>
            </a:r>
            <a:r>
              <a:rPr lang="pl-PL" dirty="0" err="1"/>
              <a:t>Next</a:t>
            </a:r>
            <a:r>
              <a:rPr lang="pl-PL" dirty="0"/>
              <a:t>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&lt;/a&gt;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47073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7DED3612-38F2-410C-A0E8-C8C384BA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3A0A3B9-2610-477B-9CCA-A6A8E79C8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Najbardziej zewnętrzny &lt;div&gt;:</a:t>
            </a:r>
          </a:p>
          <a:p>
            <a:pPr marL="0" indent="0">
              <a:buNone/>
            </a:pPr>
            <a:r>
              <a:rPr lang="pl-PL" dirty="0"/>
              <a:t>Karuzele wymagają użycia identyfikatora (w tym przypadku id = "</a:t>
            </a:r>
            <a:r>
              <a:rPr lang="pl-PL" dirty="0" err="1"/>
              <a:t>myCarousel</a:t>
            </a:r>
            <a:r>
              <a:rPr lang="pl-PL" dirty="0"/>
              <a:t>"), aby kontrolki karuzeli działały prawidłowo.</a:t>
            </a:r>
          </a:p>
          <a:p>
            <a:pPr marL="0" indent="0">
              <a:buNone/>
            </a:pPr>
            <a:r>
              <a:rPr lang="pl-PL" dirty="0"/>
              <a:t>Klasa = "karuzela" określa, że ​​ta &lt;div&gt; zawiera karuzelę.</a:t>
            </a:r>
          </a:p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slide</a:t>
            </a:r>
            <a:r>
              <a:rPr lang="pl-PL" dirty="0"/>
              <a:t> dodaje efekt przejścia i animacji CSS, dzięki czemu elementy przesuwają się po wyświetleniu nowego elementu. Pomiń tę klasę, jeśli nie chcesz tego efektu.</a:t>
            </a:r>
          </a:p>
          <a:p>
            <a:pPr marL="0" indent="0">
              <a:buNone/>
            </a:pPr>
            <a:r>
              <a:rPr lang="pl-PL" dirty="0"/>
              <a:t>Atrybut data-</a:t>
            </a:r>
            <a:r>
              <a:rPr lang="pl-PL" dirty="0" err="1"/>
              <a:t>ride</a:t>
            </a:r>
            <a:r>
              <a:rPr lang="pl-PL" dirty="0"/>
              <a:t> = "karuzela" mówi </a:t>
            </a:r>
            <a:r>
              <a:rPr lang="pl-PL" dirty="0" err="1"/>
              <a:t>Bootstrap</a:t>
            </a:r>
            <a:r>
              <a:rPr lang="pl-PL" dirty="0"/>
              <a:t>, aby natychmiast animował karuzelę po załadowaniu strony.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Część „</a:t>
            </a:r>
            <a:r>
              <a:rPr lang="pl-PL" dirty="0" err="1"/>
              <a:t>indicators</a:t>
            </a:r>
            <a:r>
              <a:rPr lang="pl-PL" dirty="0"/>
              <a:t>”:</a:t>
            </a:r>
          </a:p>
          <a:p>
            <a:pPr marL="0" indent="0">
              <a:buNone/>
            </a:pPr>
            <a:r>
              <a:rPr lang="pl-PL" dirty="0"/>
              <a:t>Wskaźniki to małe kropki u dołu każdego slajdu (wskazujące, ile slajdów znajduje się w karuzeli i które slajdy aktualnie ogląda użytkownik).</a:t>
            </a:r>
          </a:p>
          <a:p>
            <a:pPr marL="0" indent="0">
              <a:buNone/>
            </a:pPr>
            <a:r>
              <a:rPr lang="pl-PL" dirty="0"/>
              <a:t>Wskaźniki są określone na uporządkowanej liście ze wskaźnikami klasy .</a:t>
            </a:r>
            <a:r>
              <a:rPr lang="pl-PL" dirty="0" err="1"/>
              <a:t>carousel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Atrybut docelowy danych wskazuje na identyfikator karuzeli.</a:t>
            </a:r>
          </a:p>
          <a:p>
            <a:pPr marL="0" indent="0">
              <a:buNone/>
            </a:pPr>
            <a:r>
              <a:rPr lang="pl-PL" dirty="0"/>
              <a:t>Atrybut przesuwania danych określa, do którego slajdu należy przejść, klikając na konkretną kropkę.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90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579DB8-9781-4B88-8FD8-5CC9FF09B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05FC33-BD92-470C-BD68-C98FD1348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Część "</a:t>
            </a:r>
            <a:r>
              <a:rPr lang="pl-PL" dirty="0" err="1"/>
              <a:t>Wrapper</a:t>
            </a:r>
            <a:r>
              <a:rPr lang="pl-PL" dirty="0"/>
              <a:t> for </a:t>
            </a:r>
            <a:r>
              <a:rPr lang="pl-PL" dirty="0" err="1"/>
              <a:t>slide</a:t>
            </a:r>
            <a:r>
              <a:rPr lang="pl-PL" dirty="0"/>
              <a:t>":</a:t>
            </a:r>
          </a:p>
          <a:p>
            <a:pPr marL="0" indent="0">
              <a:buNone/>
            </a:pPr>
            <a:r>
              <a:rPr lang="pl-PL" dirty="0"/>
              <a:t>Slajdy są określone w &lt;div&gt; z klasą .</a:t>
            </a:r>
            <a:r>
              <a:rPr lang="pl-PL" dirty="0" err="1"/>
              <a:t>carousel-inner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Zawartość każdego slajdu jest zdefiniowana w &lt;div&gt; z klasą .</a:t>
            </a:r>
            <a:r>
              <a:rPr lang="pl-PL" dirty="0" err="1"/>
              <a:t>item</a:t>
            </a:r>
            <a:r>
              <a:rPr lang="pl-PL" dirty="0"/>
              <a:t>. Może to być tekst lub obrazy.</a:t>
            </a:r>
          </a:p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active</a:t>
            </a:r>
            <a:r>
              <a:rPr lang="pl-PL" dirty="0"/>
              <a:t> musi zostać dodana do jednego ze slajdów. W przeciwnym razie karuzela nie będzie widoczna.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Część "Lewy i prawy przycisk":</a:t>
            </a:r>
          </a:p>
          <a:p>
            <a:pPr marL="0" indent="0">
              <a:buNone/>
            </a:pPr>
            <a:r>
              <a:rPr lang="pl-PL" dirty="0"/>
              <a:t>Ten kod dodaje przyciski "w lewo" i "w prawo", które umożliwiają użytkownikowi ręczne przejście między slajdami.</a:t>
            </a:r>
          </a:p>
          <a:p>
            <a:pPr marL="0" indent="0">
              <a:buNone/>
            </a:pPr>
            <a:r>
              <a:rPr lang="pl-PL" dirty="0"/>
              <a:t>Atrybut przesuwania danych akceptuje słowa kluczowe "</a:t>
            </a:r>
            <a:r>
              <a:rPr lang="pl-PL" dirty="0" err="1"/>
              <a:t>prev</a:t>
            </a:r>
            <a:r>
              <a:rPr lang="pl-PL" dirty="0"/>
              <a:t>" lub "</a:t>
            </a:r>
            <a:r>
              <a:rPr lang="pl-PL" dirty="0" err="1"/>
              <a:t>next</a:t>
            </a:r>
            <a:r>
              <a:rPr lang="pl-PL" dirty="0"/>
              <a:t>", które zmieniają położenie slajdu względem jego aktualnej pozycji.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221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1374FE-92D7-4528-97CB-40274A670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podpisów pod zdjęcia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551753-FB85-4A67-836F-1CF3CC42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class="item"&gt;</a:t>
            </a:r>
            <a:br>
              <a:rPr lang="en-US" dirty="0"/>
            </a:br>
            <a:r>
              <a:rPr lang="en-US" dirty="0"/>
              <a:t>      &lt;</a:t>
            </a:r>
            <a:r>
              <a:rPr lang="en-US" dirty="0" err="1"/>
              <a:t>img</a:t>
            </a:r>
            <a:r>
              <a:rPr lang="en-US" dirty="0"/>
              <a:t> </a:t>
            </a:r>
            <a:r>
              <a:rPr lang="en-US" dirty="0" err="1"/>
              <a:t>src</a:t>
            </a:r>
            <a:r>
              <a:rPr lang="en-US"/>
              <a:t>="ny.jpg" alt="New York"&gt;</a:t>
            </a:r>
            <a:br>
              <a:rPr lang="en-US"/>
            </a:br>
            <a:r>
              <a:rPr lang="en-US"/>
              <a:t>      &lt;div class="carousel-caption"&gt;</a:t>
            </a:r>
            <a:br>
              <a:rPr lang="en-US"/>
            </a:br>
            <a:r>
              <a:rPr lang="en-US"/>
              <a:t>        &lt;h3&gt;New York&lt;/h3&gt;</a:t>
            </a:r>
            <a:br>
              <a:rPr lang="en-US"/>
            </a:br>
            <a:r>
              <a:rPr lang="en-US"/>
              <a:t>        &lt;p&gt;We love the Big Apple!&lt;/p&gt;</a:t>
            </a:r>
            <a:br>
              <a:rPr lang="en-US"/>
            </a:br>
            <a:r>
              <a:rPr lang="en-US"/>
              <a:t>      &lt;/div&gt;</a:t>
            </a:r>
            <a:br>
              <a:rPr lang="en-US"/>
            </a:br>
            <a:r>
              <a:rPr lang="en-US"/>
              <a:t>    &lt;/div&gt;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971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284</Words>
  <Application>Microsoft Office PowerPoint</Application>
  <PresentationFormat>Panoramiczny</PresentationFormat>
  <Paragraphs>27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Integralny</vt:lpstr>
      <vt:lpstr>Karuzela</vt:lpstr>
      <vt:lpstr>Prezentacja programu PowerPoint</vt:lpstr>
      <vt:lpstr>Prezentacja programu PowerPoint</vt:lpstr>
      <vt:lpstr>Przykład</vt:lpstr>
      <vt:lpstr>Wyjaśnienie</vt:lpstr>
      <vt:lpstr>Prezentacja programu PowerPoint</vt:lpstr>
      <vt:lpstr>Dodawanie podpisów pod zdjęcia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Karuzela</dc:title>
  <dc:creator>Damian Radzik</dc:creator>
  <cp:lastModifiedBy>Damian Radzik</cp:lastModifiedBy>
  <cp:revision>2</cp:revision>
  <dcterms:created xsi:type="dcterms:W3CDTF">2018-05-13T09:04:16Z</dcterms:created>
  <dcterms:modified xsi:type="dcterms:W3CDTF">2018-05-21T08:25:14Z</dcterms:modified>
</cp:coreProperties>
</file>