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2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215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46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3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96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900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583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805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67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434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77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A9666A-2AAF-4E35-8146-66F663FD0325}" type="datetimeFigureOut">
              <a:rPr lang="pl-PL" smtClean="0"/>
              <a:t>27.05.2018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5F8F12-BE14-4AF9-9B00-342D47EDD18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26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B0C1D5-11C9-4E55-9945-9AD49FBED6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Modal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0E8D9A3-0AE6-44CC-A4E9-0BADC272CF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7729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B77BB5-5758-49FE-9E19-91E9A632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8A3B9F-F6FA-4BC2-861D-DBB6C235B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-dialog </a:t>
            </a:r>
            <a:r>
              <a:rPr lang="pl-PL" dirty="0" err="1"/>
              <a:t>modal-lg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-dialog </a:t>
            </a:r>
            <a:r>
              <a:rPr lang="pl-PL" dirty="0" err="1"/>
              <a:t>modal-sm</a:t>
            </a:r>
            <a:r>
              <a:rPr lang="pl-PL" dirty="0"/>
              <a:t>"&gt;</a:t>
            </a:r>
          </a:p>
        </p:txBody>
      </p:sp>
    </p:spTree>
    <p:extLst>
      <p:ext uri="{BB962C8B-B14F-4D97-AF65-F5344CB8AC3E}">
        <p14:creationId xmlns:p14="http://schemas.microsoft.com/office/powerpoint/2010/main" val="162822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5C7051-100B-43D9-BE63-D484FA68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Wycentrowanie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D0DFF4-B578-4A60-968D-5976479C7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-dialog </a:t>
            </a:r>
            <a:r>
              <a:rPr lang="pl-PL" dirty="0" err="1"/>
              <a:t>modal</a:t>
            </a:r>
            <a:r>
              <a:rPr lang="pl-PL" dirty="0"/>
              <a:t>-dialog-</a:t>
            </a:r>
            <a:r>
              <a:rPr lang="pl-PL" dirty="0" err="1"/>
              <a:t>centered</a:t>
            </a:r>
            <a:r>
              <a:rPr lang="pl-PL" dirty="0"/>
              <a:t>"&gt;</a:t>
            </a:r>
          </a:p>
        </p:txBody>
      </p:sp>
    </p:spTree>
    <p:extLst>
      <p:ext uri="{BB962C8B-B14F-4D97-AF65-F5344CB8AC3E}">
        <p14:creationId xmlns:p14="http://schemas.microsoft.com/office/powerpoint/2010/main" val="240790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034074B-BBD1-474A-AF3D-333B2DC595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5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6EC989B-EFC9-4978-9E76-85EF836A2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ECF713-A4B0-410E-8C80-C2C1719BAB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 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" data-target="#</a:t>
            </a:r>
            <a:r>
              <a:rPr lang="pl-PL" dirty="0" err="1"/>
              <a:t>myModal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Open </a:t>
            </a:r>
            <a:r>
              <a:rPr lang="pl-PL" dirty="0" err="1"/>
              <a:t>modal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 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" id="</a:t>
            </a:r>
            <a:r>
              <a:rPr lang="pl-PL" dirty="0" err="1"/>
              <a:t>myModal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-dialog"&gt;</a:t>
            </a:r>
          </a:p>
          <a:p>
            <a:pPr marL="0" indent="0">
              <a:buNone/>
            </a:pPr>
            <a:r>
              <a:rPr lang="pl-PL" dirty="0"/>
              <a:t>  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modal-content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</a:t>
            </a:r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modal-header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&lt;h4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modal-title</a:t>
            </a:r>
            <a:r>
              <a:rPr lang="pl-PL" dirty="0"/>
              <a:t>"&gt;Nagłówek&lt;/h4&gt;</a:t>
            </a:r>
          </a:p>
          <a:p>
            <a:pPr marL="0" indent="0">
              <a:buNone/>
            </a:pPr>
            <a:r>
              <a:rPr lang="pl-PL" dirty="0"/>
              <a:t>        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close</a:t>
            </a:r>
            <a:r>
              <a:rPr lang="pl-PL" dirty="0"/>
              <a:t>" data-</a:t>
            </a:r>
            <a:r>
              <a:rPr lang="pl-PL" dirty="0" err="1"/>
              <a:t>dismiss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"&gt;&amp;</a:t>
            </a:r>
            <a:r>
              <a:rPr lang="pl-PL" dirty="0" err="1"/>
              <a:t>times</a:t>
            </a:r>
            <a:r>
              <a:rPr lang="pl-PL" dirty="0"/>
              <a:t>;&lt;/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  &lt;/div&gt;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F64365C-D9C0-45B6-8403-B7C2DB4BE8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-body"&gt;</a:t>
            </a:r>
          </a:p>
          <a:p>
            <a:pPr marL="0" indent="0">
              <a:buNone/>
            </a:pPr>
            <a:r>
              <a:rPr lang="pl-PL" dirty="0"/>
              <a:t>          Tekst</a:t>
            </a:r>
          </a:p>
          <a:p>
            <a:pPr marL="0" indent="0">
              <a:buNone/>
            </a:pPr>
            <a:r>
              <a:rPr lang="pl-PL" dirty="0"/>
              <a:t>        &lt;/div&gt;</a:t>
            </a:r>
          </a:p>
          <a:p>
            <a:pPr marL="0" indent="0">
              <a:buNone/>
            </a:pPr>
            <a:r>
              <a:rPr lang="pl-PL" dirty="0"/>
              <a:t>        </a:t>
            </a:r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modal-footer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btn-danger</a:t>
            </a:r>
            <a:r>
              <a:rPr lang="pl-PL" dirty="0"/>
              <a:t>" data-</a:t>
            </a:r>
            <a:r>
              <a:rPr lang="pl-PL" dirty="0" err="1"/>
              <a:t>dismiss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"&gt;Zamknij&lt;/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  &lt;/div&gt;</a:t>
            </a:r>
          </a:p>
          <a:p>
            <a:pPr marL="0" indent="0">
              <a:buNone/>
            </a:pPr>
            <a:r>
              <a:rPr lang="pl-PL" dirty="0"/>
              <a:t>        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&lt;/div&gt;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809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B89C2BA-FB91-4C6C-B61B-38A226302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1. przycisk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BD95476-8F88-4E0B-A9F3-F7793DCFC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 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modal</a:t>
            </a:r>
            <a:r>
              <a:rPr lang="pl-PL" dirty="0"/>
              <a:t>" data-target="#</a:t>
            </a:r>
            <a:r>
              <a:rPr lang="pl-PL" dirty="0" err="1"/>
              <a:t>myModal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Przycisk</a:t>
            </a:r>
          </a:p>
          <a:p>
            <a:pPr marL="0" indent="0">
              <a:buNone/>
            </a:pPr>
            <a:r>
              <a:rPr lang="pl-PL" dirty="0"/>
              <a:t>  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0715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EE4CA2-7DF1-421C-9EB8-8254726D9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Modal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DD1B82-0903-4940-9FEC-12735ABBE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&lt;div class="modal" id="</a:t>
            </a:r>
            <a:r>
              <a:rPr lang="en-US" dirty="0" err="1"/>
              <a:t>myModal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  &lt;div class="modal-dialog"&gt;</a:t>
            </a:r>
          </a:p>
          <a:p>
            <a:pPr marL="0" indent="0">
              <a:buNone/>
            </a:pPr>
            <a:r>
              <a:rPr lang="en-US" dirty="0"/>
              <a:t>      &lt;div class="modal-content"&gt;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153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9799E0-29CD-4393-809A-A767FE899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2. nagłówek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2979AD-6131-4098-A899-B4E152E1A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&lt;div class="modal-header"&gt;</a:t>
            </a:r>
          </a:p>
          <a:p>
            <a:pPr marL="0" indent="0">
              <a:buNone/>
            </a:pPr>
            <a:r>
              <a:rPr lang="en-US" dirty="0"/>
              <a:t>          &lt;h4 class="modal-title"&gt;</a:t>
            </a:r>
            <a:r>
              <a:rPr lang="pl-PL" dirty="0"/>
              <a:t>Nagłówek</a:t>
            </a:r>
            <a:r>
              <a:rPr lang="en-US" dirty="0"/>
              <a:t>&lt;/h4&gt;</a:t>
            </a:r>
          </a:p>
          <a:p>
            <a:pPr marL="0" indent="0">
              <a:buNone/>
            </a:pPr>
            <a:r>
              <a:rPr lang="en-US" dirty="0"/>
              <a:t>          &lt;button type="button" class="close" data-dismiss="modal"&gt;&amp;times;&lt;/button&gt;</a:t>
            </a:r>
          </a:p>
          <a:p>
            <a:pPr marL="0" indent="0">
              <a:buNone/>
            </a:pPr>
            <a:r>
              <a:rPr lang="en-US" dirty="0"/>
              <a:t>        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06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80CF9A-E602-42CB-B5BB-CCD4D9766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3. ciało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74A705-BC9A-4712-9761-90374A8C3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&lt;div class="modal-body"&gt;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pl-PL" dirty="0" err="1"/>
              <a:t>Text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21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EF12-38D2-4E66-B027-9CD2906A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4. stopka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79846F-EA83-42F2-8F71-82417BBFE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&lt;div class="modal-footer"&gt;</a:t>
            </a:r>
          </a:p>
          <a:p>
            <a:pPr marL="0" indent="0">
              <a:buNone/>
            </a:pPr>
            <a:r>
              <a:rPr lang="en-US" dirty="0"/>
              <a:t>          &lt;button type="button" 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-danger" data-dismiss="modal"&gt;Close&lt;/button&gt;</a:t>
            </a:r>
          </a:p>
          <a:p>
            <a:pPr marL="0" indent="0">
              <a:buNone/>
            </a:pPr>
            <a:r>
              <a:rPr lang="en-US" dirty="0"/>
              <a:t>        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993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736B06F3-1AB3-4DB3-BDFD-A50F9C0A6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animacji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6E3AC87-7656-42B5-A087-ABFE911D4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class="modal fade"&gt;&lt;/div&gt;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0299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316</Words>
  <Application>Microsoft Office PowerPoint</Application>
  <PresentationFormat>Panoramiczny</PresentationFormat>
  <Paragraphs>55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Integralny</vt:lpstr>
      <vt:lpstr>Modal</vt:lpstr>
      <vt:lpstr>Prezentacja programu PowerPoint</vt:lpstr>
      <vt:lpstr>Przykład</vt:lpstr>
      <vt:lpstr>1. przycisk</vt:lpstr>
      <vt:lpstr>Modal</vt:lpstr>
      <vt:lpstr>2. nagłówek</vt:lpstr>
      <vt:lpstr>3. ciało</vt:lpstr>
      <vt:lpstr>4. stopka</vt:lpstr>
      <vt:lpstr>Dodawanie animacji</vt:lpstr>
      <vt:lpstr>Rozmiar</vt:lpstr>
      <vt:lpstr>Wycentrowanie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</dc:title>
  <dc:creator>Damian Radzik</dc:creator>
  <cp:lastModifiedBy>Damian Radzik</cp:lastModifiedBy>
  <cp:revision>1</cp:revision>
  <dcterms:created xsi:type="dcterms:W3CDTF">2018-05-27T12:35:16Z</dcterms:created>
  <dcterms:modified xsi:type="dcterms:W3CDTF">2018-05-27T12:42:50Z</dcterms:modified>
</cp:coreProperties>
</file>