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65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36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1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10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64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37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2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60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91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90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09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D8F38C-3FFD-4345-8B05-6B3CFCE7D993}" type="datetimeFigureOut">
              <a:rPr lang="pl-PL" smtClean="0"/>
              <a:t>17.05.2018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496F89-D9B8-4812-899C-17E1FD4F16C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3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49816-46D8-4CF8-BF1D-C1C7F488E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Nawigacja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2456E7-4087-444E-ABF3-094A4312E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54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1A2DB-1ED6-46EF-A0B8-4F649F9D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FF7D2C-2863-4BEA-89C2-9FD2D576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glyphicon-user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 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</a:t>
            </a:r>
            <a:r>
              <a:rPr lang="pl-PL" dirty="0"/>
              <a:t>-log-in"&gt;&lt;/</a:t>
            </a:r>
            <a:r>
              <a:rPr lang="pl-PL" dirty="0" err="1"/>
              <a:t>span</a:t>
            </a:r>
            <a:r>
              <a:rPr lang="pl-PL" dirty="0"/>
              <a:t>&gt; Login&lt;/a&gt;&lt;/li&gt;</a:t>
            </a:r>
          </a:p>
        </p:txBody>
      </p:sp>
    </p:spTree>
    <p:extLst>
      <p:ext uri="{BB962C8B-B14F-4D97-AF65-F5344CB8AC3E}">
        <p14:creationId xmlns:p14="http://schemas.microsoft.com/office/powerpoint/2010/main" val="81458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3EA4C-E15C-48CE-A38D-49E68C1D8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E1C0491-78A2-40F1-BE7F-E4D36874EB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5631" y="3863975"/>
            <a:ext cx="54768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36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4B046-6AF9-4852-94C7-3CFFF79E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88007D-D1B6-4834-9414-07163DF3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 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-danger navbar-</a:t>
            </a:r>
            <a:r>
              <a:rPr lang="en-US" dirty="0" err="1"/>
              <a:t>btn</a:t>
            </a:r>
            <a:r>
              <a:rPr lang="en-US" dirty="0"/>
              <a:t>"&gt;Button&lt;/button&gt;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124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9EE1C-D3E1-4407-BAF0-66E4CAB1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73AF322-4AC8-4C3B-932D-21DE43696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968105"/>
            <a:ext cx="9720262" cy="65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1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F5E6C3-7B2C-4D03-98A2-6E68F72B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4775ED-D09B-4D03-A446-FC0D118D7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 &lt;form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</a:t>
            </a:r>
            <a:r>
              <a:rPr lang="pl-PL" dirty="0"/>
              <a:t>-form </a:t>
            </a:r>
            <a:r>
              <a:rPr lang="pl-PL" dirty="0" err="1"/>
              <a:t>navbar-left</a:t>
            </a:r>
            <a:r>
              <a:rPr lang="pl-PL" dirty="0"/>
              <a:t>" </a:t>
            </a:r>
            <a:r>
              <a:rPr lang="pl-PL" dirty="0" err="1"/>
              <a:t>action</a:t>
            </a:r>
            <a:r>
              <a:rPr lang="pl-PL" dirty="0"/>
              <a:t>="/</a:t>
            </a:r>
            <a:r>
              <a:rPr lang="pl-PL" dirty="0" err="1"/>
              <a:t>action_page.php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&lt;div 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 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control</a:t>
            </a:r>
            <a:r>
              <a:rPr lang="pl-PL" dirty="0"/>
              <a:t>" </a:t>
            </a:r>
            <a:r>
              <a:rPr lang="pl-PL" dirty="0" err="1"/>
              <a:t>placeholder</a:t>
            </a:r>
            <a:r>
              <a:rPr lang="pl-PL" dirty="0"/>
              <a:t>="</a:t>
            </a:r>
            <a:r>
              <a:rPr lang="pl-PL" dirty="0" err="1"/>
              <a:t>Search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&lt;/div&gt;</a:t>
            </a:r>
            <a:br>
              <a:rPr lang="pl-PL" dirty="0"/>
            </a:br>
            <a:r>
              <a:rPr lang="pl-PL" dirty="0"/>
              <a:t>    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btn-default</a:t>
            </a:r>
            <a:r>
              <a:rPr lang="pl-PL" dirty="0"/>
              <a:t>"&gt;</a:t>
            </a:r>
            <a:r>
              <a:rPr lang="pl-PL" dirty="0" err="1"/>
              <a:t>Submit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&lt;/form&gt;</a:t>
            </a:r>
          </a:p>
        </p:txBody>
      </p:sp>
    </p:spTree>
    <p:extLst>
      <p:ext uri="{BB962C8B-B14F-4D97-AF65-F5344CB8AC3E}">
        <p14:creationId xmlns:p14="http://schemas.microsoft.com/office/powerpoint/2010/main" val="122670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5C1C09-7AA1-4B75-A802-026A0A58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Ukrywający </a:t>
            </a:r>
            <a:r>
              <a:rPr lang="pl-PL" dirty="0" err="1"/>
              <a:t>navbar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C0CA404-A5A1-4344-BCAE-BB26859A3D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458123"/>
            <a:ext cx="9720262" cy="16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05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2A86A06-97BE-4C19-91A9-A89123F1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10E217-5A2E-475D-BE07-7F2FD836CD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</a:t>
            </a:r>
            <a:r>
              <a:rPr lang="pl-PL" dirty="0"/>
              <a:t> </a:t>
            </a:r>
            <a:r>
              <a:rPr lang="pl-PL" dirty="0" err="1"/>
              <a:t>navbar-inverse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navbar-header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navbar-toggle</a:t>
            </a:r>
            <a:r>
              <a:rPr lang="pl-PL" dirty="0"/>
              <a:t>"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collapse</a:t>
            </a:r>
            <a:r>
              <a:rPr lang="pl-PL" dirty="0"/>
              <a:t>" data-target="#</a:t>
            </a:r>
            <a:r>
              <a:rPr lang="pl-PL" dirty="0" err="1"/>
              <a:t>myNavbar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span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icon</a:t>
            </a:r>
            <a:r>
              <a:rPr lang="pl-PL" dirty="0"/>
              <a:t>-bar"&gt;&lt;/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span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icon</a:t>
            </a:r>
            <a:r>
              <a:rPr lang="pl-PL" dirty="0"/>
              <a:t>-bar"&gt;&lt;/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span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icon</a:t>
            </a:r>
            <a:r>
              <a:rPr lang="pl-PL" dirty="0"/>
              <a:t>-bar"&gt;&lt;/</a:t>
            </a:r>
            <a:r>
              <a:rPr lang="pl-PL" dirty="0" err="1"/>
              <a:t>span</a:t>
            </a:r>
            <a:r>
              <a:rPr lang="pl-PL" dirty="0"/>
              <a:t>&gt;                        </a:t>
            </a:r>
          </a:p>
          <a:p>
            <a:pPr marL="0" indent="0">
              <a:buNone/>
            </a:pPr>
            <a:r>
              <a:rPr lang="pl-PL" dirty="0"/>
              <a:t>      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navbar-brand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WebSiteName</a:t>
            </a:r>
            <a:r>
              <a:rPr lang="pl-PL" dirty="0"/>
              <a:t>&lt;/a&gt;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collapse</a:t>
            </a:r>
            <a:r>
              <a:rPr lang="pl-PL" dirty="0"/>
              <a:t> </a:t>
            </a:r>
            <a:r>
              <a:rPr lang="pl-PL" dirty="0" err="1"/>
              <a:t>navbar-collapse</a:t>
            </a:r>
            <a:r>
              <a:rPr lang="pl-PL" dirty="0"/>
              <a:t>" id="</a:t>
            </a:r>
            <a:r>
              <a:rPr lang="pl-PL" dirty="0" err="1"/>
              <a:t>myNavbar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&lt;ul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navbar-nav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 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BFE82D9-42D3-4B06-8386-5482820156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dirty="0"/>
              <a:t>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dropdown-toggle</a:t>
            </a:r>
            <a:r>
              <a:rPr lang="pl-PL" dirty="0"/>
              <a:t>"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1 &lt;</a:t>
            </a:r>
            <a:r>
              <a:rPr lang="pl-PL" dirty="0" err="1"/>
              <a:t>span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&gt;&lt;/a&gt;</a:t>
            </a:r>
          </a:p>
          <a:p>
            <a:pPr marL="0" indent="0">
              <a:buNone/>
            </a:pPr>
            <a:r>
              <a:rPr lang="pl-PL" dirty="0"/>
              <a:t>          &lt;ul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-menu"&gt;</a:t>
            </a:r>
          </a:p>
          <a:p>
            <a:pPr marL="0" indent="0">
              <a:buNone/>
            </a:pPr>
            <a:r>
              <a:rPr lang="pl-PL" dirty="0"/>
              <a:t>            &lt;li&gt;&lt;a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1-1&lt;/a&gt;&lt;/li&gt;</a:t>
            </a:r>
          </a:p>
          <a:p>
            <a:pPr marL="0" indent="0">
              <a:buNone/>
            </a:pPr>
            <a:r>
              <a:rPr lang="pl-PL" dirty="0"/>
              <a:t>          &lt;/ul&gt;</a:t>
            </a:r>
          </a:p>
          <a:p>
            <a:pPr marL="0" indent="0">
              <a:buNone/>
            </a:pPr>
            <a:r>
              <a:rPr lang="pl-PL" dirty="0"/>
              <a:t>        &lt;/li&gt;</a:t>
            </a:r>
          </a:p>
          <a:p>
            <a:pPr marL="0" indent="0">
              <a:buNone/>
            </a:pPr>
            <a:r>
              <a:rPr lang="pl-PL" dirty="0"/>
              <a:t>        &lt;li&gt;&lt;a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2&lt;/a&gt;&lt;/li&gt;</a:t>
            </a:r>
          </a:p>
          <a:p>
            <a:pPr marL="0" indent="0">
              <a:buNone/>
            </a:pPr>
            <a:r>
              <a:rPr lang="pl-PL" dirty="0"/>
              <a:t>        &lt;li&gt;&lt;a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3&lt;/a&gt;&lt;/li&gt;</a:t>
            </a:r>
          </a:p>
          <a:p>
            <a:pPr marL="0" indent="0">
              <a:buNone/>
            </a:pPr>
            <a:r>
              <a:rPr lang="pl-PL" dirty="0"/>
              <a:t>      &lt;/ul&gt;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nav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4603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69C60-425C-482D-A1C1-67C6BA50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4588F5C-1F99-4DF0-94D0-D8D0E092A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069" y="3911600"/>
            <a:ext cx="7620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1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A31702-F938-443C-ADB8-739B95AC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5A9123-44F7-473C-8937-C4497659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Dzięki </a:t>
            </a:r>
            <a:r>
              <a:rPr lang="pl-PL" dirty="0" err="1"/>
              <a:t>Bootstrap</a:t>
            </a:r>
            <a:r>
              <a:rPr lang="pl-PL" dirty="0"/>
              <a:t> pasek nawigacji może się rozciągać lub zwijać, w zależności od rozmiaru ekranu.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Standardowy pasek nawigacyjny jest tworzony z &lt;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= "</a:t>
            </a:r>
            <a:r>
              <a:rPr lang="pl-PL" dirty="0" err="1"/>
              <a:t>navbar</a:t>
            </a:r>
            <a:r>
              <a:rPr lang="pl-PL" dirty="0"/>
              <a:t> </a:t>
            </a:r>
            <a:r>
              <a:rPr lang="pl-PL" dirty="0" err="1"/>
              <a:t>navbar-default</a:t>
            </a:r>
            <a:r>
              <a:rPr lang="pl-PL" dirty="0"/>
              <a:t>"&gt;.</a:t>
            </a:r>
          </a:p>
        </p:txBody>
      </p:sp>
    </p:spTree>
    <p:extLst>
      <p:ext uri="{BB962C8B-B14F-4D97-AF65-F5344CB8AC3E}">
        <p14:creationId xmlns:p14="http://schemas.microsoft.com/office/powerpoint/2010/main" val="349582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D646E4-DA45-483B-8792-CE5FFD4A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476DE4-28C7-4551-8ED7-05990198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nav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</a:t>
            </a:r>
            <a:r>
              <a:rPr lang="pl-PL" dirty="0"/>
              <a:t> </a:t>
            </a:r>
            <a:r>
              <a:rPr lang="pl-PL" dirty="0" err="1"/>
              <a:t>navbar-default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-fluid"&gt;</a:t>
            </a: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navbar-header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navbar-brand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WebSiteName</a:t>
            </a:r>
            <a:r>
              <a:rPr lang="pl-PL" dirty="0"/>
              <a:t>&lt;/a&gt;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r>
              <a:rPr lang="pl-PL" dirty="0"/>
              <a:t>  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navbar-nav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1&lt;/a&gt;&lt;/li&gt;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2&lt;/a&gt;&lt;/li&gt;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3&lt;/a&gt;&lt;/li&gt;</a:t>
            </a:r>
            <a:br>
              <a:rPr lang="pl-PL" dirty="0"/>
            </a:br>
            <a:r>
              <a:rPr lang="pl-PL" dirty="0"/>
              <a:t>    &lt;/ul&gt;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nav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3217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49743-5433-485B-B316-E6CDBC9B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Odwrócony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0D14DA6-5B4E-4AA8-B775-7BDB4718D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406" y="3849687"/>
            <a:ext cx="75533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4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2AFF85-9847-4BBB-84E2-3E2DED39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BA234F-9794-4AEF-9B8A-AB1B4829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nav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</a:t>
            </a:r>
            <a:r>
              <a:rPr lang="pl-PL" dirty="0"/>
              <a:t> </a:t>
            </a:r>
            <a:r>
              <a:rPr lang="pl-PL" dirty="0" err="1"/>
              <a:t>navbar-inverse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-fluid"&gt;</a:t>
            </a: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navbar-header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navbar-brand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WebSiteName</a:t>
            </a:r>
            <a:r>
              <a:rPr lang="pl-PL" dirty="0"/>
              <a:t>&lt;/a&gt;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r>
              <a:rPr lang="pl-PL" dirty="0"/>
              <a:t>  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navbar-nav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1&lt;/a&gt;&lt;/li&gt;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2&lt;/a&gt;&lt;/li&gt;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Page</a:t>
            </a:r>
            <a:r>
              <a:rPr lang="pl-PL" dirty="0"/>
              <a:t> 3&lt;/a&gt;&lt;/li&gt;</a:t>
            </a:r>
            <a:br>
              <a:rPr lang="pl-PL" dirty="0"/>
            </a:br>
            <a:r>
              <a:rPr lang="pl-PL" dirty="0"/>
              <a:t>    &lt;/ul&gt;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nav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7010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2EF765-AD23-409F-A4DF-FCD60E5A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Dropdown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5FA1F94-343D-4991-89FE-111AE125F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994" y="3373437"/>
            <a:ext cx="72961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5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9B90A-AF7D-4016-9458-DA165379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C2CCB0-1C10-4395-BF89-DBF1A1EC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nav</a:t>
            </a:r>
            <a:r>
              <a:rPr lang="en-US" dirty="0"/>
              <a:t> class="navbar navbar-inverse"&gt;</a:t>
            </a:r>
            <a:br>
              <a:rPr lang="en-US" dirty="0"/>
            </a:br>
            <a:r>
              <a:rPr lang="en-US" dirty="0"/>
              <a:t>  &lt;div class="container-fluid"&gt;</a:t>
            </a:r>
            <a:br>
              <a:rPr lang="en-US" dirty="0"/>
            </a:br>
            <a:r>
              <a:rPr lang="en-US" dirty="0"/>
              <a:t>    &lt;div class="navbar-header"&gt;</a:t>
            </a:r>
            <a:br>
              <a:rPr lang="en-US" dirty="0"/>
            </a:br>
            <a:r>
              <a:rPr lang="en-US" dirty="0"/>
              <a:t>      &lt;a class="navbar-brand" </a:t>
            </a:r>
            <a:r>
              <a:rPr lang="en-US" dirty="0" err="1"/>
              <a:t>href</a:t>
            </a:r>
            <a:r>
              <a:rPr lang="en-US" dirty="0"/>
              <a:t>="#"&gt;</a:t>
            </a:r>
            <a:r>
              <a:rPr lang="en-US" dirty="0" err="1"/>
              <a:t>WebSiteName</a:t>
            </a:r>
            <a:r>
              <a:rPr lang="en-US" dirty="0"/>
              <a:t>&lt;/a&gt;</a:t>
            </a:r>
            <a:br>
              <a:rPr lang="en-US" dirty="0"/>
            </a:br>
            <a:r>
              <a:rPr lang="en-US" dirty="0"/>
              <a:t>    &lt;/div&gt;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ul</a:t>
            </a:r>
            <a:r>
              <a:rPr lang="en-US" dirty="0"/>
              <a:t> class="</a:t>
            </a:r>
            <a:r>
              <a:rPr lang="en-US" dirty="0" err="1"/>
              <a:t>nav</a:t>
            </a:r>
            <a:r>
              <a:rPr lang="en-US" dirty="0"/>
              <a:t> navbar-</a:t>
            </a:r>
            <a:r>
              <a:rPr lang="en-US" dirty="0" err="1"/>
              <a:t>nav</a:t>
            </a:r>
            <a:r>
              <a:rPr lang="en-US" dirty="0"/>
              <a:t>"&gt;</a:t>
            </a:r>
            <a:br>
              <a:rPr lang="en-US" dirty="0"/>
            </a:br>
            <a:r>
              <a:rPr lang="en-US" dirty="0"/>
              <a:t>      &lt;li class="active"&gt;&lt;a </a:t>
            </a:r>
            <a:r>
              <a:rPr lang="en-US" dirty="0" err="1"/>
              <a:t>href</a:t>
            </a:r>
            <a:r>
              <a:rPr lang="en-US" dirty="0"/>
              <a:t>="#"&gt;Home&lt;/a&gt;&lt;/li&gt;</a:t>
            </a:r>
            <a:br>
              <a:rPr lang="en-US" dirty="0"/>
            </a:br>
            <a:r>
              <a:rPr lang="en-US" dirty="0"/>
              <a:t>      &lt;li class="dropdown"&gt;</a:t>
            </a:r>
            <a:br>
              <a:rPr lang="en-US" dirty="0"/>
            </a:br>
            <a:r>
              <a:rPr lang="en-US" dirty="0"/>
              <a:t>        &lt;a class="dropdown-toggle" data-toggle="dropdown" </a:t>
            </a:r>
            <a:r>
              <a:rPr lang="en-US" dirty="0" err="1"/>
              <a:t>href</a:t>
            </a:r>
            <a:r>
              <a:rPr lang="en-US" dirty="0"/>
              <a:t>="#"&gt;Page 1</a:t>
            </a:r>
            <a:br>
              <a:rPr lang="en-US" dirty="0"/>
            </a:br>
            <a:r>
              <a:rPr lang="en-US" dirty="0"/>
              <a:t>        &lt;span class="caret"&gt;&lt;/span&gt;&lt;/a&gt;</a:t>
            </a:r>
            <a:br>
              <a:rPr lang="en-US" dirty="0"/>
            </a:br>
            <a:r>
              <a:rPr lang="en-US" dirty="0"/>
              <a:t>        &lt;</a:t>
            </a:r>
            <a:r>
              <a:rPr lang="en-US" dirty="0" err="1"/>
              <a:t>ul</a:t>
            </a:r>
            <a:r>
              <a:rPr lang="en-US" dirty="0"/>
              <a:t> class="dropdown-menu"&gt;</a:t>
            </a:r>
            <a:br>
              <a:rPr lang="en-US" dirty="0"/>
            </a:br>
            <a:r>
              <a:rPr lang="en-US" dirty="0"/>
              <a:t>          &lt;li&gt;&lt;a </a:t>
            </a:r>
            <a:r>
              <a:rPr lang="en-US" dirty="0" err="1"/>
              <a:t>href</a:t>
            </a:r>
            <a:r>
              <a:rPr lang="en-US" dirty="0"/>
              <a:t>="#"&gt;Page 1-1&lt;/a&gt;&lt;/li&gt;</a:t>
            </a:r>
            <a:br>
              <a:rPr lang="en-US" dirty="0"/>
            </a:br>
            <a:r>
              <a:rPr lang="en-US" dirty="0"/>
              <a:t>        &lt;/</a:t>
            </a:r>
            <a:r>
              <a:rPr lang="en-US" dirty="0" err="1"/>
              <a:t>ul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  &lt;/li&gt;</a:t>
            </a:r>
            <a:br>
              <a:rPr lang="en-US" dirty="0"/>
            </a:br>
            <a:r>
              <a:rPr lang="en-US" dirty="0"/>
              <a:t>      &lt;li&gt;&lt;a </a:t>
            </a:r>
            <a:r>
              <a:rPr lang="en-US" dirty="0" err="1"/>
              <a:t>href</a:t>
            </a:r>
            <a:r>
              <a:rPr lang="en-US" dirty="0"/>
              <a:t>="#"&gt;Page 2&lt;/a&gt;&lt;/li&gt;</a:t>
            </a:r>
            <a:br>
              <a:rPr lang="en-US" dirty="0"/>
            </a:br>
            <a:r>
              <a:rPr lang="en-US" dirty="0"/>
              <a:t>      &lt;li&gt;&lt;a </a:t>
            </a:r>
            <a:r>
              <a:rPr lang="en-US" dirty="0" err="1"/>
              <a:t>href</a:t>
            </a:r>
            <a:r>
              <a:rPr lang="en-US" dirty="0"/>
              <a:t>="#"&gt;Page 3&lt;/a&gt;&lt;/li&gt;</a:t>
            </a:r>
            <a:br>
              <a:rPr lang="en-US" dirty="0"/>
            </a:br>
            <a:r>
              <a:rPr lang="en-US" dirty="0"/>
              <a:t>    &lt;/</a:t>
            </a:r>
            <a:r>
              <a:rPr lang="en-US" dirty="0" err="1"/>
              <a:t>ul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&lt;/div&gt;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nav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01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BB8C6-E132-4BB2-9D1A-971B7865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Przesunięcie na prawą stronę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94743DF-B1A0-40E6-A903-94BC39221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975790"/>
            <a:ext cx="9720262" cy="64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4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</TotalTime>
  <Words>282</Words>
  <Application>Microsoft Office PowerPoint</Application>
  <PresentationFormat>Panoramiczny</PresentationFormat>
  <Paragraphs>46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Tw Cen MT</vt:lpstr>
      <vt:lpstr>Tw Cen MT Condensed</vt:lpstr>
      <vt:lpstr>Wingdings 3</vt:lpstr>
      <vt:lpstr>Integralny</vt:lpstr>
      <vt:lpstr>Nawigacja</vt:lpstr>
      <vt:lpstr>Prezentacja programu PowerPoint</vt:lpstr>
      <vt:lpstr>Prezentacja programu PowerPoint</vt:lpstr>
      <vt:lpstr>Przykład</vt:lpstr>
      <vt:lpstr>Odwrócony</vt:lpstr>
      <vt:lpstr>Prezentacja programu PowerPoint</vt:lpstr>
      <vt:lpstr>Dropdown</vt:lpstr>
      <vt:lpstr>Przykład</vt:lpstr>
      <vt:lpstr>Przesunięcie na prawą stronę</vt:lpstr>
      <vt:lpstr>Prezentacja programu PowerPoint</vt:lpstr>
      <vt:lpstr>Przycisk</vt:lpstr>
      <vt:lpstr>Przykład</vt:lpstr>
      <vt:lpstr>Form</vt:lpstr>
      <vt:lpstr>Przykład</vt:lpstr>
      <vt:lpstr>Ukrywający navbar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Nawigacja</dc:title>
  <dc:creator>Damian Radzik</dc:creator>
  <cp:lastModifiedBy>Damian Radzik</cp:lastModifiedBy>
  <cp:revision>3</cp:revision>
  <dcterms:created xsi:type="dcterms:W3CDTF">2018-05-13T08:52:31Z</dcterms:created>
  <dcterms:modified xsi:type="dcterms:W3CDTF">2018-05-17T11:04:52Z</dcterms:modified>
</cp:coreProperties>
</file>