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24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4D8F38C-3FFD-4345-8B05-6B3CFCE7D993}" type="datetimeFigureOut">
              <a:rPr lang="pl-PL" smtClean="0"/>
              <a:t>17.05.2018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6F89-D9B8-4812-899C-17E1FD4F16CE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1650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8F38C-3FFD-4345-8B05-6B3CFCE7D993}" type="datetimeFigureOut">
              <a:rPr lang="pl-PL" smtClean="0"/>
              <a:t>17.05.2018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6F89-D9B8-4812-899C-17E1FD4F16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336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8F38C-3FFD-4345-8B05-6B3CFCE7D993}" type="datetimeFigureOut">
              <a:rPr lang="pl-PL" smtClean="0"/>
              <a:t>17.05.2018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6F89-D9B8-4812-899C-17E1FD4F16CE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6127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8F38C-3FFD-4345-8B05-6B3CFCE7D993}" type="datetimeFigureOut">
              <a:rPr lang="pl-PL" smtClean="0"/>
              <a:t>17.05.2018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6F89-D9B8-4812-899C-17E1FD4F16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6108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8F38C-3FFD-4345-8B05-6B3CFCE7D993}" type="datetimeFigureOut">
              <a:rPr lang="pl-PL" smtClean="0"/>
              <a:t>17.05.2018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6F89-D9B8-4812-899C-17E1FD4F16CE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648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8F38C-3FFD-4345-8B05-6B3CFCE7D993}" type="datetimeFigureOut">
              <a:rPr lang="pl-PL" smtClean="0"/>
              <a:t>17.05.2018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6F89-D9B8-4812-899C-17E1FD4F16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0379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8F38C-3FFD-4345-8B05-6B3CFCE7D993}" type="datetimeFigureOut">
              <a:rPr lang="pl-PL" smtClean="0"/>
              <a:t>17.05.2018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6F89-D9B8-4812-899C-17E1FD4F16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324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8F38C-3FFD-4345-8B05-6B3CFCE7D993}" type="datetimeFigureOut">
              <a:rPr lang="pl-PL" smtClean="0"/>
              <a:t>17.05.2018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6F89-D9B8-4812-899C-17E1FD4F16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1609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8F38C-3FFD-4345-8B05-6B3CFCE7D993}" type="datetimeFigureOut">
              <a:rPr lang="pl-PL" smtClean="0"/>
              <a:t>17.05.2018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6F89-D9B8-4812-899C-17E1FD4F16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2919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8F38C-3FFD-4345-8B05-6B3CFCE7D993}" type="datetimeFigureOut">
              <a:rPr lang="pl-PL" smtClean="0"/>
              <a:t>17.05.2018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6F89-D9B8-4812-899C-17E1FD4F16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6903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8F38C-3FFD-4345-8B05-6B3CFCE7D993}" type="datetimeFigureOut">
              <a:rPr lang="pl-PL" smtClean="0"/>
              <a:t>17.05.2018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6F89-D9B8-4812-899C-17E1FD4F16CE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8094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4D8F38C-3FFD-4345-8B05-6B3CFCE7D993}" type="datetimeFigureOut">
              <a:rPr lang="pl-PL" smtClean="0"/>
              <a:t>17.05.2018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C496F89-D9B8-4812-899C-17E1FD4F16CE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0365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B49816-46D8-4CF8-BF1D-C1C7F488EE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Nawigacja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62456E7-4087-444E-ABF3-094A4312E2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3549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01A2DB-1ED6-46EF-A0B8-4F649F9D8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FF7D2C-2863-4BEA-89C2-9FD2D576D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      &lt;li&gt;&lt;a </a:t>
            </a:r>
            <a:r>
              <a:rPr lang="pl-PL" dirty="0" err="1"/>
              <a:t>href</a:t>
            </a:r>
            <a:r>
              <a:rPr lang="pl-PL" dirty="0"/>
              <a:t>="#"&gt;&lt;</a:t>
            </a:r>
            <a:r>
              <a:rPr lang="pl-PL" dirty="0" err="1"/>
              <a:t>span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glyphicon</a:t>
            </a:r>
            <a:r>
              <a:rPr lang="pl-PL" dirty="0"/>
              <a:t> </a:t>
            </a:r>
            <a:r>
              <a:rPr lang="pl-PL" dirty="0" err="1"/>
              <a:t>glyphicon-user</a:t>
            </a:r>
            <a:r>
              <a:rPr lang="pl-PL" dirty="0"/>
              <a:t>"&gt;&lt;/</a:t>
            </a:r>
            <a:r>
              <a:rPr lang="pl-PL" dirty="0" err="1"/>
              <a:t>span</a:t>
            </a:r>
            <a:r>
              <a:rPr lang="pl-PL" dirty="0"/>
              <a:t>&gt; </a:t>
            </a:r>
            <a:r>
              <a:rPr lang="pl-PL" dirty="0" err="1"/>
              <a:t>Sign</a:t>
            </a:r>
            <a:r>
              <a:rPr lang="pl-PL" dirty="0"/>
              <a:t> </a:t>
            </a:r>
            <a:r>
              <a:rPr lang="pl-PL" dirty="0" err="1"/>
              <a:t>Up</a:t>
            </a:r>
            <a:r>
              <a:rPr lang="pl-PL" dirty="0"/>
              <a:t>&lt;/a&gt;&lt;/li&gt;</a:t>
            </a:r>
            <a:br>
              <a:rPr lang="pl-PL" dirty="0"/>
            </a:br>
            <a:r>
              <a:rPr lang="pl-PL" dirty="0"/>
              <a:t>      &lt;li&gt;&lt;a </a:t>
            </a:r>
            <a:r>
              <a:rPr lang="pl-PL" dirty="0" err="1"/>
              <a:t>href</a:t>
            </a:r>
            <a:r>
              <a:rPr lang="pl-PL" dirty="0"/>
              <a:t>="#"&gt;&lt;</a:t>
            </a:r>
            <a:r>
              <a:rPr lang="pl-PL" dirty="0" err="1"/>
              <a:t>span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glyphicon</a:t>
            </a:r>
            <a:r>
              <a:rPr lang="pl-PL" dirty="0"/>
              <a:t> </a:t>
            </a:r>
            <a:r>
              <a:rPr lang="pl-PL" dirty="0" err="1"/>
              <a:t>glyphicon</a:t>
            </a:r>
            <a:r>
              <a:rPr lang="pl-PL" dirty="0"/>
              <a:t>-log-in"&gt;&lt;/</a:t>
            </a:r>
            <a:r>
              <a:rPr lang="pl-PL" dirty="0" err="1"/>
              <a:t>span</a:t>
            </a:r>
            <a:r>
              <a:rPr lang="pl-PL" dirty="0"/>
              <a:t>&gt; Login&lt;/a&gt;&lt;/li&gt;</a:t>
            </a:r>
          </a:p>
        </p:txBody>
      </p:sp>
    </p:spTree>
    <p:extLst>
      <p:ext uri="{BB962C8B-B14F-4D97-AF65-F5344CB8AC3E}">
        <p14:creationId xmlns:p14="http://schemas.microsoft.com/office/powerpoint/2010/main" val="814586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83EA4C-E15C-48CE-A38D-49E68C1D8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Przycisk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5E1C0491-78A2-40F1-BE7F-E4D36874EB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5631" y="3863975"/>
            <a:ext cx="5476875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536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54B046-6AF9-4852-94C7-3CFFF79EE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88007D-D1B6-4834-9414-07163DF39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&lt;button class="</a:t>
            </a:r>
            <a:r>
              <a:rPr lang="en-US" dirty="0" err="1"/>
              <a:t>btn</a:t>
            </a:r>
            <a:r>
              <a:rPr lang="en-US" dirty="0"/>
              <a:t> </a:t>
            </a:r>
            <a:r>
              <a:rPr lang="en-US" dirty="0" err="1"/>
              <a:t>btn</a:t>
            </a:r>
            <a:r>
              <a:rPr lang="en-US" dirty="0"/>
              <a:t>-danger navbar-</a:t>
            </a:r>
            <a:r>
              <a:rPr lang="en-US" dirty="0" err="1"/>
              <a:t>btn</a:t>
            </a:r>
            <a:r>
              <a:rPr lang="en-US" dirty="0"/>
              <a:t>"&gt;Button&lt;/button&gt;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1249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29EE1C-D3E1-4407-BAF0-66E4CAB1D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Form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773AF322-4AC8-4C3B-932D-21DE436961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3968105"/>
            <a:ext cx="9720262" cy="658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914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F5E6C3-7B2C-4D03-98A2-6E68F72BD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4775ED-D09B-4D03-A446-FC0D118D7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 &lt;form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navbar</a:t>
            </a:r>
            <a:r>
              <a:rPr lang="pl-PL" dirty="0"/>
              <a:t>-form </a:t>
            </a:r>
            <a:r>
              <a:rPr lang="pl-PL" dirty="0" err="1"/>
              <a:t>navbar-left</a:t>
            </a:r>
            <a:r>
              <a:rPr lang="pl-PL" dirty="0"/>
              <a:t>" </a:t>
            </a:r>
            <a:r>
              <a:rPr lang="pl-PL" dirty="0" err="1"/>
              <a:t>action</a:t>
            </a:r>
            <a:r>
              <a:rPr lang="pl-PL" dirty="0"/>
              <a:t>="/</a:t>
            </a:r>
            <a:r>
              <a:rPr lang="pl-PL" dirty="0" err="1"/>
              <a:t>action_page.php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    &lt;div </a:t>
            </a:r>
            <a:r>
              <a:rPr lang="pl-PL" dirty="0" err="1"/>
              <a:t>class</a:t>
            </a:r>
            <a:r>
              <a:rPr lang="pl-PL" dirty="0"/>
              <a:t>="form-</a:t>
            </a:r>
            <a:r>
              <a:rPr lang="pl-PL" dirty="0" err="1"/>
              <a:t>group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      &lt;</a:t>
            </a:r>
            <a:r>
              <a:rPr lang="pl-PL" dirty="0" err="1"/>
              <a:t>input</a:t>
            </a:r>
            <a:r>
              <a:rPr lang="pl-PL" dirty="0"/>
              <a:t> 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text</a:t>
            </a:r>
            <a:r>
              <a:rPr lang="pl-PL" dirty="0"/>
              <a:t>" </a:t>
            </a:r>
            <a:r>
              <a:rPr lang="pl-PL" dirty="0" err="1"/>
              <a:t>class</a:t>
            </a:r>
            <a:r>
              <a:rPr lang="pl-PL" dirty="0"/>
              <a:t>="form-</a:t>
            </a:r>
            <a:r>
              <a:rPr lang="pl-PL" dirty="0" err="1"/>
              <a:t>control</a:t>
            </a:r>
            <a:r>
              <a:rPr lang="pl-PL" dirty="0"/>
              <a:t>" </a:t>
            </a:r>
            <a:r>
              <a:rPr lang="pl-PL" dirty="0" err="1"/>
              <a:t>placeholder</a:t>
            </a:r>
            <a:r>
              <a:rPr lang="pl-PL" dirty="0"/>
              <a:t>="</a:t>
            </a:r>
            <a:r>
              <a:rPr lang="pl-PL" dirty="0" err="1"/>
              <a:t>Search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    &lt;/div&gt;</a:t>
            </a:r>
            <a:br>
              <a:rPr lang="pl-PL" dirty="0"/>
            </a:br>
            <a:r>
              <a:rPr lang="pl-PL" dirty="0"/>
              <a:t>      &lt;</a:t>
            </a:r>
            <a:r>
              <a:rPr lang="pl-PL" dirty="0" err="1"/>
              <a:t>button</a:t>
            </a:r>
            <a:r>
              <a:rPr lang="pl-PL" dirty="0"/>
              <a:t> 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submit</a:t>
            </a:r>
            <a:r>
              <a:rPr lang="pl-PL" dirty="0"/>
              <a:t>"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btn</a:t>
            </a:r>
            <a:r>
              <a:rPr lang="pl-PL" dirty="0"/>
              <a:t> </a:t>
            </a:r>
            <a:r>
              <a:rPr lang="pl-PL" dirty="0" err="1"/>
              <a:t>btn-default</a:t>
            </a:r>
            <a:r>
              <a:rPr lang="pl-PL" dirty="0"/>
              <a:t>"&gt;</a:t>
            </a:r>
            <a:r>
              <a:rPr lang="pl-PL" dirty="0" err="1"/>
              <a:t>Submit</a:t>
            </a:r>
            <a:r>
              <a:rPr lang="pl-PL" dirty="0"/>
              <a:t>&lt;/</a:t>
            </a:r>
            <a:r>
              <a:rPr lang="pl-PL" dirty="0" err="1"/>
              <a:t>button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    &lt;/form&gt;</a:t>
            </a:r>
          </a:p>
        </p:txBody>
      </p:sp>
    </p:spTree>
    <p:extLst>
      <p:ext uri="{BB962C8B-B14F-4D97-AF65-F5344CB8AC3E}">
        <p14:creationId xmlns:p14="http://schemas.microsoft.com/office/powerpoint/2010/main" val="1226701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5C1C09-7AA1-4B75-A802-026A0A58F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Ukrywający </a:t>
            </a:r>
            <a:r>
              <a:rPr lang="pl-PL" dirty="0" err="1"/>
              <a:t>navbar</a:t>
            </a: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C0CA404-A5A1-4344-BCAE-BB26859A3D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3458123"/>
            <a:ext cx="9720262" cy="1678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505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62A86A06-97BE-4C19-91A9-A89123F10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10E217-5A2E-475D-BE07-7F2FD836CD5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nav</a:t>
            </a:r>
            <a:r>
              <a:rPr lang="pl-PL" dirty="0"/>
              <a:t>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navbar</a:t>
            </a:r>
            <a:r>
              <a:rPr lang="pl-PL" dirty="0"/>
              <a:t> </a:t>
            </a:r>
            <a:r>
              <a:rPr lang="pl-PL" dirty="0" err="1"/>
              <a:t>navbar-inverse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container</a:t>
            </a:r>
            <a:r>
              <a:rPr lang="pl-PL" dirty="0"/>
              <a:t>-fluid"&gt;</a:t>
            </a:r>
          </a:p>
          <a:p>
            <a:pPr marL="0" indent="0">
              <a:buNone/>
            </a:pPr>
            <a:r>
              <a:rPr lang="pl-PL" dirty="0"/>
              <a:t>    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navbar-header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  &lt;</a:t>
            </a:r>
            <a:r>
              <a:rPr lang="pl-PL" dirty="0" err="1"/>
              <a:t>button</a:t>
            </a:r>
            <a:r>
              <a:rPr lang="pl-PL" dirty="0"/>
              <a:t> 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button</a:t>
            </a:r>
            <a:r>
              <a:rPr lang="pl-PL" dirty="0"/>
              <a:t>"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navbar-toggle</a:t>
            </a:r>
            <a:r>
              <a:rPr lang="pl-PL" dirty="0"/>
              <a:t>" data-</a:t>
            </a:r>
            <a:r>
              <a:rPr lang="pl-PL" dirty="0" err="1"/>
              <a:t>toggle</a:t>
            </a:r>
            <a:r>
              <a:rPr lang="pl-PL" dirty="0"/>
              <a:t>="</a:t>
            </a:r>
            <a:r>
              <a:rPr lang="pl-PL" dirty="0" err="1"/>
              <a:t>collapse</a:t>
            </a:r>
            <a:r>
              <a:rPr lang="pl-PL" dirty="0"/>
              <a:t>" data-target="#</a:t>
            </a:r>
            <a:r>
              <a:rPr lang="pl-PL" dirty="0" err="1"/>
              <a:t>myNavbar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    &lt;</a:t>
            </a:r>
            <a:r>
              <a:rPr lang="pl-PL" dirty="0" err="1"/>
              <a:t>span</a:t>
            </a:r>
            <a:r>
              <a:rPr lang="pl-PL" dirty="0"/>
              <a:t>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icon</a:t>
            </a:r>
            <a:r>
              <a:rPr lang="pl-PL" dirty="0"/>
              <a:t>-bar"&gt;&lt;/</a:t>
            </a:r>
            <a:r>
              <a:rPr lang="pl-PL" dirty="0" err="1"/>
              <a:t>span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        &lt;</a:t>
            </a:r>
            <a:r>
              <a:rPr lang="pl-PL" dirty="0" err="1"/>
              <a:t>span</a:t>
            </a:r>
            <a:r>
              <a:rPr lang="pl-PL" dirty="0"/>
              <a:t>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icon</a:t>
            </a:r>
            <a:r>
              <a:rPr lang="pl-PL" dirty="0"/>
              <a:t>-bar"&gt;&lt;/</a:t>
            </a:r>
            <a:r>
              <a:rPr lang="pl-PL" dirty="0" err="1"/>
              <a:t>span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        &lt;</a:t>
            </a:r>
            <a:r>
              <a:rPr lang="pl-PL" dirty="0" err="1"/>
              <a:t>span</a:t>
            </a:r>
            <a:r>
              <a:rPr lang="pl-PL" dirty="0"/>
              <a:t>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icon</a:t>
            </a:r>
            <a:r>
              <a:rPr lang="pl-PL" dirty="0"/>
              <a:t>-bar"&gt;&lt;/</a:t>
            </a:r>
            <a:r>
              <a:rPr lang="pl-PL" dirty="0" err="1"/>
              <a:t>span</a:t>
            </a:r>
            <a:r>
              <a:rPr lang="pl-PL" dirty="0"/>
              <a:t>&gt;                        </a:t>
            </a:r>
          </a:p>
          <a:p>
            <a:pPr marL="0" indent="0">
              <a:buNone/>
            </a:pPr>
            <a:r>
              <a:rPr lang="pl-PL" dirty="0"/>
              <a:t>      &lt;/</a:t>
            </a:r>
            <a:r>
              <a:rPr lang="pl-PL" dirty="0" err="1"/>
              <a:t>button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      &lt;a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navbar-brand</a:t>
            </a:r>
            <a:r>
              <a:rPr lang="pl-PL" dirty="0"/>
              <a:t>" </a:t>
            </a:r>
            <a:r>
              <a:rPr lang="pl-PL" dirty="0" err="1"/>
              <a:t>href</a:t>
            </a:r>
            <a:r>
              <a:rPr lang="pl-PL" dirty="0"/>
              <a:t>="#"&gt;</a:t>
            </a:r>
            <a:r>
              <a:rPr lang="pl-PL" dirty="0" err="1"/>
              <a:t>WebSiteName</a:t>
            </a:r>
            <a:r>
              <a:rPr lang="pl-PL" dirty="0"/>
              <a:t>&lt;/a&gt;</a:t>
            </a:r>
          </a:p>
          <a:p>
            <a:pPr marL="0" indent="0">
              <a:buNone/>
            </a:pPr>
            <a:r>
              <a:rPr lang="pl-PL" dirty="0"/>
              <a:t>    &lt;/div&gt;</a:t>
            </a:r>
          </a:p>
          <a:p>
            <a:pPr marL="0" indent="0">
              <a:buNone/>
            </a:pPr>
            <a:r>
              <a:rPr lang="pl-PL" dirty="0"/>
              <a:t>    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collapse</a:t>
            </a:r>
            <a:r>
              <a:rPr lang="pl-PL" dirty="0"/>
              <a:t> </a:t>
            </a:r>
            <a:r>
              <a:rPr lang="pl-PL" dirty="0" err="1"/>
              <a:t>navbar-collapse</a:t>
            </a:r>
            <a:r>
              <a:rPr lang="pl-PL" dirty="0"/>
              <a:t>" id="</a:t>
            </a:r>
            <a:r>
              <a:rPr lang="pl-PL" dirty="0" err="1"/>
              <a:t>myNavbar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  &lt;ul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</a:t>
            </a:r>
            <a:r>
              <a:rPr lang="pl-PL" dirty="0"/>
              <a:t> </a:t>
            </a:r>
            <a:r>
              <a:rPr lang="pl-PL" dirty="0" err="1"/>
              <a:t>navbar-nav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    &lt;li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active</a:t>
            </a:r>
            <a:r>
              <a:rPr lang="pl-PL" dirty="0"/>
              <a:t>"&gt;&lt;a </a:t>
            </a:r>
            <a:r>
              <a:rPr lang="pl-PL" dirty="0" err="1"/>
              <a:t>href</a:t>
            </a:r>
            <a:r>
              <a:rPr lang="pl-PL" dirty="0"/>
              <a:t>="#"&gt;Home&lt;/a&gt;&lt;/li&gt;</a:t>
            </a:r>
          </a:p>
          <a:p>
            <a:pPr marL="0" indent="0">
              <a:buNone/>
            </a:pPr>
            <a:r>
              <a:rPr lang="pl-PL" dirty="0"/>
              <a:t>        &lt;li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dropdown</a:t>
            </a:r>
            <a:r>
              <a:rPr lang="pl-PL" dirty="0"/>
              <a:t>"&gt;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3BFE82D9-42D3-4B06-8386-54828201561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pl-PL" dirty="0"/>
              <a:t> &lt;a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dropdown-toggle</a:t>
            </a:r>
            <a:r>
              <a:rPr lang="pl-PL" dirty="0"/>
              <a:t>" data-</a:t>
            </a:r>
            <a:r>
              <a:rPr lang="pl-PL" dirty="0" err="1"/>
              <a:t>toggle</a:t>
            </a:r>
            <a:r>
              <a:rPr lang="pl-PL" dirty="0"/>
              <a:t>="</a:t>
            </a:r>
            <a:r>
              <a:rPr lang="pl-PL" dirty="0" err="1"/>
              <a:t>dropdown</a:t>
            </a:r>
            <a:r>
              <a:rPr lang="pl-PL" dirty="0"/>
              <a:t>" </a:t>
            </a:r>
            <a:r>
              <a:rPr lang="pl-PL" dirty="0" err="1"/>
              <a:t>href</a:t>
            </a:r>
            <a:r>
              <a:rPr lang="pl-PL" dirty="0"/>
              <a:t>="#"&gt;</a:t>
            </a:r>
            <a:r>
              <a:rPr lang="pl-PL" dirty="0" err="1"/>
              <a:t>Page</a:t>
            </a:r>
            <a:r>
              <a:rPr lang="pl-PL" dirty="0"/>
              <a:t> 1 &lt;</a:t>
            </a:r>
            <a:r>
              <a:rPr lang="pl-PL" dirty="0" err="1"/>
              <a:t>span</a:t>
            </a:r>
            <a:r>
              <a:rPr lang="pl-PL" dirty="0"/>
              <a:t>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caret</a:t>
            </a:r>
            <a:r>
              <a:rPr lang="pl-PL" dirty="0"/>
              <a:t>"&gt;&lt;/</a:t>
            </a:r>
            <a:r>
              <a:rPr lang="pl-PL" dirty="0" err="1"/>
              <a:t>span</a:t>
            </a:r>
            <a:r>
              <a:rPr lang="pl-PL" dirty="0"/>
              <a:t>&gt;&lt;/a&gt;</a:t>
            </a:r>
          </a:p>
          <a:p>
            <a:pPr marL="0" indent="0">
              <a:buNone/>
            </a:pPr>
            <a:r>
              <a:rPr lang="pl-PL" dirty="0"/>
              <a:t>          &lt;ul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dropdown</a:t>
            </a:r>
            <a:r>
              <a:rPr lang="pl-PL" dirty="0"/>
              <a:t>-menu"&gt;</a:t>
            </a:r>
          </a:p>
          <a:p>
            <a:pPr marL="0" indent="0">
              <a:buNone/>
            </a:pPr>
            <a:r>
              <a:rPr lang="pl-PL" dirty="0"/>
              <a:t>            &lt;li&gt;&lt;a </a:t>
            </a:r>
            <a:r>
              <a:rPr lang="pl-PL" dirty="0" err="1"/>
              <a:t>href</a:t>
            </a:r>
            <a:r>
              <a:rPr lang="pl-PL" dirty="0"/>
              <a:t>="#"&gt;</a:t>
            </a:r>
            <a:r>
              <a:rPr lang="pl-PL" dirty="0" err="1"/>
              <a:t>Page</a:t>
            </a:r>
            <a:r>
              <a:rPr lang="pl-PL" dirty="0"/>
              <a:t> 1-1&lt;/a&gt;&lt;/li&gt;</a:t>
            </a:r>
          </a:p>
          <a:p>
            <a:pPr marL="0" indent="0">
              <a:buNone/>
            </a:pPr>
            <a:r>
              <a:rPr lang="pl-PL" dirty="0"/>
              <a:t>          &lt;/ul&gt;</a:t>
            </a:r>
          </a:p>
          <a:p>
            <a:pPr marL="0" indent="0">
              <a:buNone/>
            </a:pPr>
            <a:r>
              <a:rPr lang="pl-PL" dirty="0"/>
              <a:t>        &lt;/li&gt;</a:t>
            </a:r>
          </a:p>
          <a:p>
            <a:pPr marL="0" indent="0">
              <a:buNone/>
            </a:pPr>
            <a:r>
              <a:rPr lang="pl-PL" dirty="0"/>
              <a:t>        &lt;li&gt;&lt;a </a:t>
            </a:r>
            <a:r>
              <a:rPr lang="pl-PL" dirty="0" err="1"/>
              <a:t>href</a:t>
            </a:r>
            <a:r>
              <a:rPr lang="pl-PL" dirty="0"/>
              <a:t>="#"&gt;</a:t>
            </a:r>
            <a:r>
              <a:rPr lang="pl-PL" dirty="0" err="1"/>
              <a:t>Page</a:t>
            </a:r>
            <a:r>
              <a:rPr lang="pl-PL" dirty="0"/>
              <a:t> 2&lt;/a&gt;&lt;/li&gt;</a:t>
            </a:r>
          </a:p>
          <a:p>
            <a:pPr marL="0" indent="0">
              <a:buNone/>
            </a:pPr>
            <a:r>
              <a:rPr lang="pl-PL" dirty="0"/>
              <a:t>        &lt;li&gt;&lt;a </a:t>
            </a:r>
            <a:r>
              <a:rPr lang="pl-PL" dirty="0" err="1"/>
              <a:t>href</a:t>
            </a:r>
            <a:r>
              <a:rPr lang="pl-PL" dirty="0"/>
              <a:t>="#"&gt;</a:t>
            </a:r>
            <a:r>
              <a:rPr lang="pl-PL" dirty="0" err="1"/>
              <a:t>Page</a:t>
            </a:r>
            <a:r>
              <a:rPr lang="pl-PL" dirty="0"/>
              <a:t> 3&lt;/a&gt;&lt;/li&gt;</a:t>
            </a:r>
          </a:p>
          <a:p>
            <a:pPr marL="0" indent="0">
              <a:buNone/>
            </a:pPr>
            <a:r>
              <a:rPr lang="pl-PL" dirty="0"/>
              <a:t>      &lt;/ul&gt;</a:t>
            </a:r>
          </a:p>
          <a:p>
            <a:pPr marL="0" indent="0">
              <a:buNone/>
            </a:pPr>
            <a:r>
              <a:rPr lang="pl-PL" dirty="0"/>
              <a:t>    &lt;/div&gt;</a:t>
            </a:r>
          </a:p>
          <a:p>
            <a:pPr marL="0" indent="0">
              <a:buNone/>
            </a:pPr>
            <a:r>
              <a:rPr lang="pl-PL" dirty="0"/>
              <a:t>  &lt;/div&gt;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nav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846031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E69C60-425C-482D-A1C1-67C6BA501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24588F5C-1F99-4DF0-94D0-D8D0E092A1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4069" y="3911600"/>
            <a:ext cx="7620000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416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A31702-F938-443C-ADB8-739B95AC8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5A9123-44F7-473C-8937-C4497659E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Dzięki </a:t>
            </a:r>
            <a:r>
              <a:rPr lang="pl-PL" dirty="0" err="1"/>
              <a:t>Bootstrap</a:t>
            </a:r>
            <a:r>
              <a:rPr lang="pl-PL" dirty="0"/>
              <a:t> pasek nawigacji może się rozciągać lub zwijać, w zależności od rozmiaru ekranu.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Standardowy pasek nawigacyjny jest tworzony z &lt;</a:t>
            </a:r>
            <a:r>
              <a:rPr lang="pl-PL" dirty="0" err="1"/>
              <a:t>nav</a:t>
            </a:r>
            <a:r>
              <a:rPr lang="pl-PL" dirty="0"/>
              <a:t> </a:t>
            </a:r>
            <a:r>
              <a:rPr lang="pl-PL" dirty="0" err="1"/>
              <a:t>class</a:t>
            </a:r>
            <a:r>
              <a:rPr lang="pl-PL" dirty="0"/>
              <a:t> = "</a:t>
            </a:r>
            <a:r>
              <a:rPr lang="pl-PL" dirty="0" err="1"/>
              <a:t>navbar</a:t>
            </a:r>
            <a:r>
              <a:rPr lang="pl-PL" dirty="0"/>
              <a:t> </a:t>
            </a:r>
            <a:r>
              <a:rPr lang="pl-PL" dirty="0" err="1"/>
              <a:t>navbar-default</a:t>
            </a:r>
            <a:r>
              <a:rPr lang="pl-PL" dirty="0"/>
              <a:t>"&gt;.</a:t>
            </a:r>
          </a:p>
        </p:txBody>
      </p:sp>
    </p:spTree>
    <p:extLst>
      <p:ext uri="{BB962C8B-B14F-4D97-AF65-F5344CB8AC3E}">
        <p14:creationId xmlns:p14="http://schemas.microsoft.com/office/powerpoint/2010/main" val="3495823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D646E4-DA45-483B-8792-CE5FFD4AE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476DE4-28C7-4551-8ED7-05990198B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nav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navbar</a:t>
            </a:r>
            <a:r>
              <a:rPr lang="pl-PL" dirty="0"/>
              <a:t> </a:t>
            </a:r>
            <a:r>
              <a:rPr lang="pl-PL" dirty="0" err="1"/>
              <a:t>navbar-default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container</a:t>
            </a:r>
            <a:r>
              <a:rPr lang="pl-PL" dirty="0"/>
              <a:t>-fluid"&gt;</a:t>
            </a:r>
            <a:br>
              <a:rPr lang="pl-PL" dirty="0"/>
            </a:br>
            <a:r>
              <a:rPr lang="pl-PL" dirty="0"/>
              <a:t>    &lt;div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navbar-header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    &lt;a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navbar-brand</a:t>
            </a:r>
            <a:r>
              <a:rPr lang="pl-PL" dirty="0"/>
              <a:t>" </a:t>
            </a:r>
            <a:r>
              <a:rPr lang="pl-PL" dirty="0" err="1"/>
              <a:t>href</a:t>
            </a:r>
            <a:r>
              <a:rPr lang="pl-PL" dirty="0"/>
              <a:t>="#"&gt;</a:t>
            </a:r>
            <a:r>
              <a:rPr lang="pl-PL" dirty="0" err="1"/>
              <a:t>WebSiteName</a:t>
            </a:r>
            <a:r>
              <a:rPr lang="pl-PL" dirty="0"/>
              <a:t>&lt;/a&gt;</a:t>
            </a:r>
            <a:br>
              <a:rPr lang="pl-PL" dirty="0"/>
            </a:br>
            <a:r>
              <a:rPr lang="pl-PL" dirty="0"/>
              <a:t>    &lt;/div&gt;</a:t>
            </a:r>
            <a:br>
              <a:rPr lang="pl-PL" dirty="0"/>
            </a:br>
            <a:r>
              <a:rPr lang="pl-PL" dirty="0"/>
              <a:t>    &lt;ul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</a:t>
            </a:r>
            <a:r>
              <a:rPr lang="pl-PL" dirty="0"/>
              <a:t> </a:t>
            </a:r>
            <a:r>
              <a:rPr lang="pl-PL" dirty="0" err="1"/>
              <a:t>navbar-nav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    &lt;li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active</a:t>
            </a:r>
            <a:r>
              <a:rPr lang="pl-PL" dirty="0"/>
              <a:t>"&gt;&lt;a </a:t>
            </a:r>
            <a:r>
              <a:rPr lang="pl-PL" dirty="0" err="1"/>
              <a:t>href</a:t>
            </a:r>
            <a:r>
              <a:rPr lang="pl-PL" dirty="0"/>
              <a:t>="#"&gt;Home&lt;/a&gt;&lt;/li&gt;</a:t>
            </a:r>
            <a:br>
              <a:rPr lang="pl-PL" dirty="0"/>
            </a:br>
            <a:r>
              <a:rPr lang="pl-PL" dirty="0"/>
              <a:t>      &lt;li&gt;&lt;a </a:t>
            </a:r>
            <a:r>
              <a:rPr lang="pl-PL" dirty="0" err="1"/>
              <a:t>href</a:t>
            </a:r>
            <a:r>
              <a:rPr lang="pl-PL" dirty="0"/>
              <a:t>="#"&gt;</a:t>
            </a:r>
            <a:r>
              <a:rPr lang="pl-PL" dirty="0" err="1"/>
              <a:t>Page</a:t>
            </a:r>
            <a:r>
              <a:rPr lang="pl-PL" dirty="0"/>
              <a:t> 1&lt;/a&gt;&lt;/li&gt;</a:t>
            </a:r>
            <a:br>
              <a:rPr lang="pl-PL" dirty="0"/>
            </a:br>
            <a:r>
              <a:rPr lang="pl-PL" dirty="0"/>
              <a:t>      &lt;li&gt;&lt;a </a:t>
            </a:r>
            <a:r>
              <a:rPr lang="pl-PL" dirty="0" err="1"/>
              <a:t>href</a:t>
            </a:r>
            <a:r>
              <a:rPr lang="pl-PL" dirty="0"/>
              <a:t>="#"&gt;</a:t>
            </a:r>
            <a:r>
              <a:rPr lang="pl-PL" dirty="0" err="1"/>
              <a:t>Page</a:t>
            </a:r>
            <a:r>
              <a:rPr lang="pl-PL" dirty="0"/>
              <a:t> 2&lt;/a&gt;&lt;/li&gt;</a:t>
            </a:r>
            <a:br>
              <a:rPr lang="pl-PL" dirty="0"/>
            </a:br>
            <a:r>
              <a:rPr lang="pl-PL" dirty="0"/>
              <a:t>      &lt;li&gt;&lt;a </a:t>
            </a:r>
            <a:r>
              <a:rPr lang="pl-PL" dirty="0" err="1"/>
              <a:t>href</a:t>
            </a:r>
            <a:r>
              <a:rPr lang="pl-PL" dirty="0"/>
              <a:t>="#"&gt;</a:t>
            </a:r>
            <a:r>
              <a:rPr lang="pl-PL" dirty="0" err="1"/>
              <a:t>Page</a:t>
            </a:r>
            <a:r>
              <a:rPr lang="pl-PL" dirty="0"/>
              <a:t> 3&lt;/a&gt;&lt;/li&gt;</a:t>
            </a:r>
            <a:br>
              <a:rPr lang="pl-PL" dirty="0"/>
            </a:br>
            <a:r>
              <a:rPr lang="pl-PL" dirty="0"/>
              <a:t>    &lt;/ul&gt;</a:t>
            </a:r>
            <a:br>
              <a:rPr lang="pl-PL" dirty="0"/>
            </a:br>
            <a:r>
              <a:rPr lang="pl-PL" dirty="0"/>
              <a:t>  &lt;/div&gt;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nav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32172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D49743-5433-485B-B316-E6CDBC9B3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Odwrócony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0D14DA6-5B4E-4AA8-B775-7BDB4718DB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7406" y="3849687"/>
            <a:ext cx="7553325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844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2AFF85-9847-4BBB-84E2-3E2DED391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BA234F-9794-4AEF-9B8A-AB1B48298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nav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navbar</a:t>
            </a:r>
            <a:r>
              <a:rPr lang="pl-PL" dirty="0"/>
              <a:t> </a:t>
            </a:r>
            <a:r>
              <a:rPr lang="pl-PL" dirty="0" err="1"/>
              <a:t>navbar-inverse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container</a:t>
            </a:r>
            <a:r>
              <a:rPr lang="pl-PL" dirty="0"/>
              <a:t>-fluid"&gt;</a:t>
            </a:r>
            <a:br>
              <a:rPr lang="pl-PL" dirty="0"/>
            </a:br>
            <a:r>
              <a:rPr lang="pl-PL" dirty="0"/>
              <a:t>    &lt;div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navbar-header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    &lt;a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navbar-brand</a:t>
            </a:r>
            <a:r>
              <a:rPr lang="pl-PL" dirty="0"/>
              <a:t>" </a:t>
            </a:r>
            <a:r>
              <a:rPr lang="pl-PL" dirty="0" err="1"/>
              <a:t>href</a:t>
            </a:r>
            <a:r>
              <a:rPr lang="pl-PL" dirty="0"/>
              <a:t>="#"&gt;</a:t>
            </a:r>
            <a:r>
              <a:rPr lang="pl-PL" dirty="0" err="1"/>
              <a:t>WebSiteName</a:t>
            </a:r>
            <a:r>
              <a:rPr lang="pl-PL" dirty="0"/>
              <a:t>&lt;/a&gt;</a:t>
            </a:r>
            <a:br>
              <a:rPr lang="pl-PL" dirty="0"/>
            </a:br>
            <a:r>
              <a:rPr lang="pl-PL" dirty="0"/>
              <a:t>    &lt;/div&gt;</a:t>
            </a:r>
            <a:br>
              <a:rPr lang="pl-PL" dirty="0"/>
            </a:br>
            <a:r>
              <a:rPr lang="pl-PL" dirty="0"/>
              <a:t>    &lt;ul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</a:t>
            </a:r>
            <a:r>
              <a:rPr lang="pl-PL" dirty="0"/>
              <a:t> </a:t>
            </a:r>
            <a:r>
              <a:rPr lang="pl-PL" dirty="0" err="1"/>
              <a:t>navbar-nav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    &lt;li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active</a:t>
            </a:r>
            <a:r>
              <a:rPr lang="pl-PL" dirty="0"/>
              <a:t>"&gt;&lt;a </a:t>
            </a:r>
            <a:r>
              <a:rPr lang="pl-PL" dirty="0" err="1"/>
              <a:t>href</a:t>
            </a:r>
            <a:r>
              <a:rPr lang="pl-PL" dirty="0"/>
              <a:t>="#"&gt;Home&lt;/a&gt;&lt;/li&gt;</a:t>
            </a:r>
            <a:br>
              <a:rPr lang="pl-PL" dirty="0"/>
            </a:br>
            <a:r>
              <a:rPr lang="pl-PL" dirty="0"/>
              <a:t>      &lt;li&gt;&lt;a </a:t>
            </a:r>
            <a:r>
              <a:rPr lang="pl-PL" dirty="0" err="1"/>
              <a:t>href</a:t>
            </a:r>
            <a:r>
              <a:rPr lang="pl-PL" dirty="0"/>
              <a:t>="#"&gt;</a:t>
            </a:r>
            <a:r>
              <a:rPr lang="pl-PL" dirty="0" err="1"/>
              <a:t>Page</a:t>
            </a:r>
            <a:r>
              <a:rPr lang="pl-PL" dirty="0"/>
              <a:t> 1&lt;/a&gt;&lt;/li&gt;</a:t>
            </a:r>
            <a:br>
              <a:rPr lang="pl-PL" dirty="0"/>
            </a:br>
            <a:r>
              <a:rPr lang="pl-PL" dirty="0"/>
              <a:t>      &lt;li&gt;&lt;a </a:t>
            </a:r>
            <a:r>
              <a:rPr lang="pl-PL" dirty="0" err="1"/>
              <a:t>href</a:t>
            </a:r>
            <a:r>
              <a:rPr lang="pl-PL" dirty="0"/>
              <a:t>="#"&gt;</a:t>
            </a:r>
            <a:r>
              <a:rPr lang="pl-PL" dirty="0" err="1"/>
              <a:t>Page</a:t>
            </a:r>
            <a:r>
              <a:rPr lang="pl-PL" dirty="0"/>
              <a:t> 2&lt;/a&gt;&lt;/li&gt;</a:t>
            </a:r>
            <a:br>
              <a:rPr lang="pl-PL" dirty="0"/>
            </a:br>
            <a:r>
              <a:rPr lang="pl-PL" dirty="0"/>
              <a:t>      &lt;li&gt;&lt;a </a:t>
            </a:r>
            <a:r>
              <a:rPr lang="pl-PL" dirty="0" err="1"/>
              <a:t>href</a:t>
            </a:r>
            <a:r>
              <a:rPr lang="pl-PL" dirty="0"/>
              <a:t>="#"&gt;</a:t>
            </a:r>
            <a:r>
              <a:rPr lang="pl-PL" dirty="0" err="1"/>
              <a:t>Page</a:t>
            </a:r>
            <a:r>
              <a:rPr lang="pl-PL" dirty="0"/>
              <a:t> 3&lt;/a&gt;&lt;/li&gt;</a:t>
            </a:r>
            <a:br>
              <a:rPr lang="pl-PL" dirty="0"/>
            </a:br>
            <a:r>
              <a:rPr lang="pl-PL" dirty="0"/>
              <a:t>    &lt;/ul&gt;</a:t>
            </a:r>
            <a:br>
              <a:rPr lang="pl-PL" dirty="0"/>
            </a:br>
            <a:r>
              <a:rPr lang="pl-PL" dirty="0"/>
              <a:t>  &lt;/div&gt;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nav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770103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2EF765-AD23-409F-A4DF-FCD60E5AD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Dropdown</a:t>
            </a: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65FA1F94-343D-4991-89FE-111AE125F5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5994" y="3373437"/>
            <a:ext cx="729615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758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39B90A-AF7D-4016-9458-DA1653796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C2CCB0-1C10-4395-BF89-DBF1A1ECE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&lt;</a:t>
            </a:r>
            <a:r>
              <a:rPr lang="en-US" dirty="0" err="1"/>
              <a:t>nav</a:t>
            </a:r>
            <a:r>
              <a:rPr lang="en-US" dirty="0"/>
              <a:t> class="navbar navbar-inverse"&gt;</a:t>
            </a:r>
            <a:br>
              <a:rPr lang="en-US" dirty="0"/>
            </a:br>
            <a:r>
              <a:rPr lang="en-US" dirty="0"/>
              <a:t>  &lt;div class="container-fluid"&gt;</a:t>
            </a:r>
            <a:br>
              <a:rPr lang="en-US" dirty="0"/>
            </a:br>
            <a:r>
              <a:rPr lang="en-US" dirty="0"/>
              <a:t>    &lt;div class="navbar-header"&gt;</a:t>
            </a:r>
            <a:br>
              <a:rPr lang="en-US" dirty="0"/>
            </a:br>
            <a:r>
              <a:rPr lang="en-US" dirty="0"/>
              <a:t>      &lt;a class="navbar-brand" </a:t>
            </a:r>
            <a:r>
              <a:rPr lang="en-US" dirty="0" err="1"/>
              <a:t>href</a:t>
            </a:r>
            <a:r>
              <a:rPr lang="en-US" dirty="0"/>
              <a:t>="#"&gt;</a:t>
            </a:r>
            <a:r>
              <a:rPr lang="en-US" dirty="0" err="1"/>
              <a:t>WebSiteName</a:t>
            </a:r>
            <a:r>
              <a:rPr lang="en-US" dirty="0"/>
              <a:t>&lt;/a&gt;</a:t>
            </a:r>
            <a:br>
              <a:rPr lang="en-US" dirty="0"/>
            </a:br>
            <a:r>
              <a:rPr lang="en-US" dirty="0"/>
              <a:t>    &lt;/div&gt;</a:t>
            </a:r>
            <a:br>
              <a:rPr lang="en-US" dirty="0"/>
            </a:br>
            <a:r>
              <a:rPr lang="en-US" dirty="0"/>
              <a:t>    &lt;</a:t>
            </a:r>
            <a:r>
              <a:rPr lang="en-US" dirty="0" err="1"/>
              <a:t>ul</a:t>
            </a:r>
            <a:r>
              <a:rPr lang="en-US" dirty="0"/>
              <a:t> class="</a:t>
            </a:r>
            <a:r>
              <a:rPr lang="en-US" dirty="0" err="1"/>
              <a:t>nav</a:t>
            </a:r>
            <a:r>
              <a:rPr lang="en-US" dirty="0"/>
              <a:t> navbar-</a:t>
            </a:r>
            <a:r>
              <a:rPr lang="en-US" dirty="0" err="1"/>
              <a:t>nav</a:t>
            </a:r>
            <a:r>
              <a:rPr lang="en-US" dirty="0"/>
              <a:t>"&gt;</a:t>
            </a:r>
            <a:br>
              <a:rPr lang="en-US" dirty="0"/>
            </a:br>
            <a:r>
              <a:rPr lang="en-US" dirty="0"/>
              <a:t>      &lt;li class="active"&gt;&lt;a </a:t>
            </a:r>
            <a:r>
              <a:rPr lang="en-US" dirty="0" err="1"/>
              <a:t>href</a:t>
            </a:r>
            <a:r>
              <a:rPr lang="en-US" dirty="0"/>
              <a:t>="#"&gt;Home&lt;/a&gt;&lt;/li&gt;</a:t>
            </a:r>
            <a:br>
              <a:rPr lang="en-US" dirty="0"/>
            </a:br>
            <a:r>
              <a:rPr lang="en-US" dirty="0"/>
              <a:t>      &lt;li class="dropdown"&gt;</a:t>
            </a:r>
            <a:br>
              <a:rPr lang="en-US" dirty="0"/>
            </a:br>
            <a:r>
              <a:rPr lang="en-US" dirty="0"/>
              <a:t>        &lt;a class="dropdown-toggle" data-toggle="dropdown" </a:t>
            </a:r>
            <a:r>
              <a:rPr lang="en-US" dirty="0" err="1"/>
              <a:t>href</a:t>
            </a:r>
            <a:r>
              <a:rPr lang="en-US" dirty="0"/>
              <a:t>="#"&gt;Page 1</a:t>
            </a:r>
            <a:br>
              <a:rPr lang="en-US" dirty="0"/>
            </a:br>
            <a:r>
              <a:rPr lang="en-US" dirty="0"/>
              <a:t>        &lt;span class="caret"&gt;&lt;/span&gt;&lt;/a&gt;</a:t>
            </a:r>
            <a:br>
              <a:rPr lang="en-US" dirty="0"/>
            </a:br>
            <a:r>
              <a:rPr lang="en-US" dirty="0"/>
              <a:t>        &lt;</a:t>
            </a:r>
            <a:r>
              <a:rPr lang="en-US" dirty="0" err="1"/>
              <a:t>ul</a:t>
            </a:r>
            <a:r>
              <a:rPr lang="en-US" dirty="0"/>
              <a:t> class="dropdown-menu"&gt;</a:t>
            </a:r>
            <a:br>
              <a:rPr lang="en-US" dirty="0"/>
            </a:br>
            <a:r>
              <a:rPr lang="en-US" dirty="0"/>
              <a:t>          &lt;li&gt;&lt;a </a:t>
            </a:r>
            <a:r>
              <a:rPr lang="en-US" dirty="0" err="1"/>
              <a:t>href</a:t>
            </a:r>
            <a:r>
              <a:rPr lang="en-US" dirty="0"/>
              <a:t>="#"&gt;Page 1-1&lt;/a&gt;&lt;/li&gt;</a:t>
            </a:r>
            <a:br>
              <a:rPr lang="en-US" dirty="0"/>
            </a:br>
            <a:r>
              <a:rPr lang="en-US" dirty="0"/>
              <a:t>        &lt;/</a:t>
            </a:r>
            <a:r>
              <a:rPr lang="en-US" dirty="0" err="1"/>
              <a:t>ul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      &lt;/li&gt;</a:t>
            </a:r>
            <a:br>
              <a:rPr lang="en-US" dirty="0"/>
            </a:br>
            <a:r>
              <a:rPr lang="en-US" dirty="0"/>
              <a:t>      &lt;li&gt;&lt;a </a:t>
            </a:r>
            <a:r>
              <a:rPr lang="en-US" dirty="0" err="1"/>
              <a:t>href</a:t>
            </a:r>
            <a:r>
              <a:rPr lang="en-US" dirty="0"/>
              <a:t>="#"&gt;Page 2&lt;/a&gt;&lt;/li&gt;</a:t>
            </a:r>
            <a:br>
              <a:rPr lang="en-US" dirty="0"/>
            </a:br>
            <a:r>
              <a:rPr lang="en-US" dirty="0"/>
              <a:t>      &lt;li&gt;&lt;a </a:t>
            </a:r>
            <a:r>
              <a:rPr lang="en-US" dirty="0" err="1"/>
              <a:t>href</a:t>
            </a:r>
            <a:r>
              <a:rPr lang="en-US" dirty="0"/>
              <a:t>="#"&gt;Page 3&lt;/a&gt;&lt;/li&gt;</a:t>
            </a:r>
            <a:br>
              <a:rPr lang="en-US" dirty="0"/>
            </a:br>
            <a:r>
              <a:rPr lang="en-US" dirty="0"/>
              <a:t>    &lt;/</a:t>
            </a:r>
            <a:r>
              <a:rPr lang="en-US" dirty="0" err="1"/>
              <a:t>ul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  &lt;/div&gt;</a:t>
            </a:r>
            <a:br>
              <a:rPr lang="en-US" dirty="0"/>
            </a:br>
            <a:r>
              <a:rPr lang="en-US" dirty="0"/>
              <a:t>&lt;/</a:t>
            </a:r>
            <a:r>
              <a:rPr lang="en-US" dirty="0" err="1"/>
              <a:t>nav</a:t>
            </a:r>
            <a:r>
              <a:rPr lang="en-US" dirty="0"/>
              <a:t>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1017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DBB8C6-E132-4BB2-9D1A-971B78658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Przesunięcie na prawą stronę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C94743DF-B1A0-40E6-A903-94BC392213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3975790"/>
            <a:ext cx="9720262" cy="643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4428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42</TotalTime>
  <Words>282</Words>
  <Application>Microsoft Office PowerPoint</Application>
  <PresentationFormat>Panoramiczny</PresentationFormat>
  <Paragraphs>46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1" baseType="lpstr">
      <vt:lpstr>Arial</vt:lpstr>
      <vt:lpstr>Tw Cen MT</vt:lpstr>
      <vt:lpstr>Tw Cen MT Condensed</vt:lpstr>
      <vt:lpstr>Wingdings 3</vt:lpstr>
      <vt:lpstr>Integralny</vt:lpstr>
      <vt:lpstr>Nawigacja</vt:lpstr>
      <vt:lpstr>Prezentacja programu PowerPoint</vt:lpstr>
      <vt:lpstr>Prezentacja programu PowerPoint</vt:lpstr>
      <vt:lpstr>Przykład</vt:lpstr>
      <vt:lpstr>Odwrócony</vt:lpstr>
      <vt:lpstr>Prezentacja programu PowerPoint</vt:lpstr>
      <vt:lpstr>Dropdown</vt:lpstr>
      <vt:lpstr>Przykład</vt:lpstr>
      <vt:lpstr>Przesunięcie na prawą stronę</vt:lpstr>
      <vt:lpstr>Prezentacja programu PowerPoint</vt:lpstr>
      <vt:lpstr>Przycisk</vt:lpstr>
      <vt:lpstr>Przykład</vt:lpstr>
      <vt:lpstr>Form</vt:lpstr>
      <vt:lpstr>Przykład</vt:lpstr>
      <vt:lpstr>Ukrywający navbar</vt:lpstr>
      <vt:lpstr>Przykład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Nawigacja</dc:title>
  <dc:creator>Damian Radzik</dc:creator>
  <cp:lastModifiedBy>Damian Radzik</cp:lastModifiedBy>
  <cp:revision>3</cp:revision>
  <dcterms:created xsi:type="dcterms:W3CDTF">2018-05-13T08:52:31Z</dcterms:created>
  <dcterms:modified xsi:type="dcterms:W3CDTF">2018-05-17T11:04:52Z</dcterms:modified>
</cp:coreProperties>
</file>