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049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8595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33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94702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77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00465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6769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3834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965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274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7189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960C3A6-E8FC-43DF-B553-03D70F7D8D87}" type="datetimeFigureOut">
              <a:rPr lang="pl-PL" smtClean="0"/>
              <a:t>16.04.2018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3B94D05-5EBC-404E-A7CE-0DBEFF7E13E3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786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CBC1E9-85FE-415C-98DD-75CCF8C6AD5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Obrazki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F4BAFC2-1091-4DDE-A3E6-357C7B4B1F9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err="1"/>
              <a:t>Bootstrap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5086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DB257928-DB85-499D-A9A1-FA5EEB362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Responsywność</a:t>
            </a:r>
            <a:r>
              <a:rPr lang="pl-PL" dirty="0"/>
              <a:t> filmów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82E426A-CCD4-4FCC-9FBA-C8DE87DAD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Pozwól też filmom lub pokazom slajdów skalować się prawidłowo na dowolnym urządzeniu.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Klasy można zastosować bezpośrednio do elementów &lt;</a:t>
            </a:r>
            <a:r>
              <a:rPr lang="pl-PL" dirty="0" err="1"/>
              <a:t>iframe</a:t>
            </a:r>
            <a:r>
              <a:rPr lang="pl-PL" dirty="0"/>
              <a:t>&gt;, &lt;</a:t>
            </a:r>
            <a:r>
              <a:rPr lang="pl-PL" dirty="0" err="1"/>
              <a:t>embed</a:t>
            </a:r>
            <a:r>
              <a:rPr lang="pl-PL" dirty="0"/>
              <a:t>&gt;, &lt;video&gt; i &lt;</a:t>
            </a:r>
            <a:r>
              <a:rPr lang="pl-PL" dirty="0" err="1"/>
              <a:t>object</a:t>
            </a:r>
            <a:r>
              <a:rPr lang="pl-PL" dirty="0"/>
              <a:t>&gt;.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351007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C7E6D7-146A-464D-91B6-867D76735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F226FDD-A00A-4412-8D74-05E4C84A4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Przykład tworzy wideo responsywne, dodając klasę .</a:t>
            </a:r>
            <a:r>
              <a:rPr lang="pl-PL" dirty="0" err="1"/>
              <a:t>embed-responsive-item</a:t>
            </a:r>
            <a:r>
              <a:rPr lang="pl-PL" dirty="0"/>
              <a:t> do znacznika &lt;</a:t>
            </a:r>
            <a:r>
              <a:rPr lang="pl-PL" dirty="0" err="1"/>
              <a:t>iframe</a:t>
            </a:r>
            <a:r>
              <a:rPr lang="pl-PL" dirty="0"/>
              <a:t>&gt; (wideo będzie wtedy ładnie skalowane do elementu nadrzędnego). Zawierająca &lt;div&gt; określa współczynnik kształtu wideo: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 class="embed-responsive embed-responsive-16by9"&gt;</a:t>
            </a:r>
          </a:p>
          <a:p>
            <a:pPr marL="0" indent="0">
              <a:buNone/>
            </a:pPr>
            <a:r>
              <a:rPr lang="en-US" dirty="0"/>
              <a:t>  &lt;</a:t>
            </a:r>
            <a:r>
              <a:rPr lang="en-US" dirty="0" err="1"/>
              <a:t>iframe</a:t>
            </a:r>
            <a:r>
              <a:rPr lang="en-US" dirty="0"/>
              <a:t> class="embed-responsive-item" </a:t>
            </a:r>
            <a:r>
              <a:rPr lang="en-US" dirty="0" err="1"/>
              <a:t>src</a:t>
            </a:r>
            <a:r>
              <a:rPr lang="en-US" dirty="0"/>
              <a:t>="..."&gt;&lt;/</a:t>
            </a:r>
            <a:r>
              <a:rPr lang="en-US" dirty="0" err="1"/>
              <a:t>iframe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&lt;/div&gt;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1108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56CE93-0B4C-44C1-86D9-BFA51EEA0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Współczynnik kształtu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5F1F0F-0B84-4E31-A59D-B4B96D69B6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 class="embed-responsive embed-responsive-16by9"&gt;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en-US" dirty="0"/>
              <a:t>&lt;div class="embed-responsive embed-responsive-4by3"&gt;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34130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28B83D-2CA4-406A-B27C-8AEB53130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Symbol zastępczy zawartości 3">
            <a:extLst>
              <a:ext uri="{FF2B5EF4-FFF2-40B4-BE49-F238E27FC236}">
                <a16:creationId xmlns:a16="http://schemas.microsoft.com/office/drawing/2014/main" id="{679FCECE-B986-4118-8741-0B43A28687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938" y="3180413"/>
            <a:ext cx="9720262" cy="2233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282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FFE62E-BBA4-4AB0-9CF7-D5DEDC4B6C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Zaokrąglone rogi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480EABF-6337-4549-978B-8BBD389F11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="cinqueterre.jpg"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img-rounded</a:t>
            </a:r>
            <a:r>
              <a:rPr lang="pl-PL" dirty="0"/>
              <a:t>" alt="</a:t>
            </a:r>
            <a:r>
              <a:rPr lang="pl-PL" dirty="0" err="1"/>
              <a:t>Cinque</a:t>
            </a:r>
            <a:r>
              <a:rPr lang="pl-PL" dirty="0"/>
              <a:t> Terre"&gt;</a:t>
            </a:r>
          </a:p>
        </p:txBody>
      </p:sp>
    </p:spTree>
    <p:extLst>
      <p:ext uri="{BB962C8B-B14F-4D97-AF65-F5344CB8AC3E}">
        <p14:creationId xmlns:p14="http://schemas.microsoft.com/office/powerpoint/2010/main" val="4060544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7AA81C9-1726-465C-81EB-45BD948DE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Koło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D09E7F-F809-45E3-AABA-05DB28BE8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="cinqueterre.jpg"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img-circle</a:t>
            </a:r>
            <a:r>
              <a:rPr lang="pl-PL" dirty="0"/>
              <a:t>" alt="</a:t>
            </a:r>
            <a:r>
              <a:rPr lang="pl-PL" dirty="0" err="1"/>
              <a:t>Cinque</a:t>
            </a:r>
            <a:r>
              <a:rPr lang="pl-PL" dirty="0"/>
              <a:t> Terre"&gt;</a:t>
            </a:r>
          </a:p>
        </p:txBody>
      </p:sp>
    </p:spTree>
    <p:extLst>
      <p:ext uri="{BB962C8B-B14F-4D97-AF65-F5344CB8AC3E}">
        <p14:creationId xmlns:p14="http://schemas.microsoft.com/office/powerpoint/2010/main" val="21732989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376F24-2A01-405E-8A87-421F84121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Miniatura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DDC943-0734-42D0-88A2-A05A81008E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="cinqueterre.jpg"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img-thumbnail</a:t>
            </a:r>
            <a:r>
              <a:rPr lang="pl-PL" dirty="0"/>
              <a:t>" alt="</a:t>
            </a:r>
            <a:r>
              <a:rPr lang="pl-PL" dirty="0" err="1"/>
              <a:t>Cinque</a:t>
            </a:r>
            <a:r>
              <a:rPr lang="pl-PL" dirty="0"/>
              <a:t> Terre"&gt;</a:t>
            </a:r>
          </a:p>
        </p:txBody>
      </p:sp>
    </p:spTree>
    <p:extLst>
      <p:ext uri="{BB962C8B-B14F-4D97-AF65-F5344CB8AC3E}">
        <p14:creationId xmlns:p14="http://schemas.microsoft.com/office/powerpoint/2010/main" val="1085800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D623D0-9DB8-473A-AEC9-3312DFCEB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Obrazki responsywna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7F0BEA2-4353-4AE7-8232-4A971EB2D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Obrazy są w różnych rozmiarach. Tak jak ekrany. Responsywne obrazy automatycznie dostosowują się do rozmiaru ekranu.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Aby stworzyć obrazki responsywne dodaje się klasę responsywną .</a:t>
            </a:r>
            <a:r>
              <a:rPr lang="pl-PL" dirty="0" err="1"/>
              <a:t>img</a:t>
            </a:r>
            <a:r>
              <a:rPr lang="pl-PL" dirty="0"/>
              <a:t> do znacznika &lt;</a:t>
            </a:r>
            <a:r>
              <a:rPr lang="pl-PL" dirty="0" err="1"/>
              <a:t>img</a:t>
            </a:r>
            <a:r>
              <a:rPr lang="pl-PL" dirty="0"/>
              <a:t>&gt;. Obraz będzie ładnie skalowany do elementu nadrzędnego.</a:t>
            </a:r>
          </a:p>
        </p:txBody>
      </p:sp>
    </p:spTree>
    <p:extLst>
      <p:ext uri="{BB962C8B-B14F-4D97-AF65-F5344CB8AC3E}">
        <p14:creationId xmlns:p14="http://schemas.microsoft.com/office/powerpoint/2010/main" val="3437292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352E44-56CC-4258-9071-BBD718C5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 responsywny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CAB2F0-9419-42D8-A407-AE0F93CBE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class="</a:t>
            </a:r>
            <a:r>
              <a:rPr lang="en-US" dirty="0" err="1"/>
              <a:t>img</a:t>
            </a:r>
            <a:r>
              <a:rPr lang="en-US" dirty="0"/>
              <a:t>-responsive" </a:t>
            </a:r>
            <a:r>
              <a:rPr lang="en-US" dirty="0" err="1"/>
              <a:t>src</a:t>
            </a:r>
            <a:r>
              <a:rPr lang="en-US" dirty="0"/>
              <a:t>="img_chania.jpg" alt="Chania"&gt;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4797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C0F267-E22A-411C-AE72-8D833EEC3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Galeria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1EC778-C8CA-4DB3-B68E-95A3E70B5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Można także użyć systemu siatki </a:t>
            </a:r>
            <a:r>
              <a:rPr lang="pl-PL" dirty="0" err="1"/>
              <a:t>Bootstrap</a:t>
            </a:r>
            <a:r>
              <a:rPr lang="pl-PL" dirty="0"/>
              <a:t> w połączeniu z klasą .</a:t>
            </a:r>
            <a:r>
              <a:rPr lang="pl-PL" dirty="0" err="1"/>
              <a:t>thumbnail</a:t>
            </a:r>
            <a:r>
              <a:rPr lang="pl-PL" dirty="0"/>
              <a:t>, aby utworzyć galerię obrazów.</a:t>
            </a:r>
          </a:p>
        </p:txBody>
      </p:sp>
    </p:spTree>
    <p:extLst>
      <p:ext uri="{BB962C8B-B14F-4D97-AF65-F5344CB8AC3E}">
        <p14:creationId xmlns:p14="http://schemas.microsoft.com/office/powerpoint/2010/main" val="37776275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B4FEA9-9A7B-45D7-A396-18555FD4E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3FEEE3-DA7A-4602-BFB0-243D02C068E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row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&lt;div </a:t>
            </a:r>
            <a:r>
              <a:rPr lang="pl-PL" dirty="0" err="1"/>
              <a:t>class</a:t>
            </a:r>
            <a:r>
              <a:rPr lang="pl-PL" dirty="0"/>
              <a:t>="col-md-4"&gt;</a:t>
            </a:r>
          </a:p>
          <a:p>
            <a:pPr marL="0" indent="0">
              <a:buNone/>
            </a:pPr>
            <a:r>
              <a:rPr lang="pl-PL" dirty="0"/>
              <a:t>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thumbnail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&lt;a </a:t>
            </a:r>
            <a:r>
              <a:rPr lang="pl-PL" dirty="0" err="1"/>
              <a:t>href</a:t>
            </a:r>
            <a:r>
              <a:rPr lang="pl-PL" dirty="0"/>
              <a:t>="/w3images/lights.jpg"&gt;</a:t>
            </a:r>
          </a:p>
          <a:p>
            <a:pPr marL="0" indent="0">
              <a:buNone/>
            </a:pPr>
            <a:r>
              <a:rPr lang="pl-PL" dirty="0"/>
              <a:t>        &lt;</a:t>
            </a:r>
            <a:r>
              <a:rPr lang="pl-PL" dirty="0" err="1"/>
              <a:t>img</a:t>
            </a:r>
            <a:r>
              <a:rPr lang="pl-PL" dirty="0"/>
              <a:t> </a:t>
            </a:r>
            <a:r>
              <a:rPr lang="pl-PL" dirty="0" err="1"/>
              <a:t>src</a:t>
            </a:r>
            <a:r>
              <a:rPr lang="pl-PL" dirty="0"/>
              <a:t>="/lights.jpg" alt="</a:t>
            </a:r>
            <a:r>
              <a:rPr lang="pl-PL" dirty="0" err="1"/>
              <a:t>Lights</a:t>
            </a:r>
            <a:r>
              <a:rPr lang="pl-PL" dirty="0"/>
              <a:t>" style="width:100%"&gt;</a:t>
            </a:r>
          </a:p>
          <a:p>
            <a:pPr marL="0" indent="0">
              <a:buNone/>
            </a:pPr>
            <a:r>
              <a:rPr lang="pl-PL" dirty="0"/>
              <a:t>        &lt;div </a:t>
            </a:r>
            <a:r>
              <a:rPr lang="pl-PL" dirty="0" err="1"/>
              <a:t>class</a:t>
            </a:r>
            <a:r>
              <a:rPr lang="pl-PL" dirty="0"/>
              <a:t>="</a:t>
            </a:r>
            <a:r>
              <a:rPr lang="pl-PL" dirty="0" err="1"/>
              <a:t>caption</a:t>
            </a:r>
            <a:r>
              <a:rPr lang="pl-PL" dirty="0"/>
              <a:t>"&gt;</a:t>
            </a:r>
          </a:p>
          <a:p>
            <a:pPr marL="0" indent="0">
              <a:buNone/>
            </a:pPr>
            <a:r>
              <a:rPr lang="pl-PL" dirty="0"/>
              <a:t>          &lt;p&gt;</a:t>
            </a: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...&lt;/p&gt;</a:t>
            </a:r>
          </a:p>
          <a:p>
            <a:pPr marL="0" indent="0">
              <a:buNone/>
            </a:pPr>
            <a:r>
              <a:rPr lang="pl-PL" dirty="0"/>
              <a:t>        &lt;/div&gt;</a:t>
            </a:r>
          </a:p>
          <a:p>
            <a:pPr marL="0" indent="0">
              <a:buNone/>
            </a:pPr>
            <a:r>
              <a:rPr lang="pl-PL" dirty="0"/>
              <a:t>      &lt;/a&gt;</a:t>
            </a:r>
          </a:p>
          <a:p>
            <a:pPr marL="0" indent="0">
              <a:buNone/>
            </a:pPr>
            <a:r>
              <a:rPr lang="pl-PL" dirty="0"/>
              <a:t>    &lt;/div&gt;</a:t>
            </a:r>
          </a:p>
          <a:p>
            <a:pPr marL="0" indent="0">
              <a:buNone/>
            </a:pPr>
            <a:r>
              <a:rPr lang="pl-PL" dirty="0"/>
              <a:t>  &lt;/div&gt;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405940E1-B2B6-4DAD-A91C-0776E4DE612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276181" y="2444750"/>
            <a:ext cx="41814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138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11</TotalTime>
  <Words>327</Words>
  <Application>Microsoft Office PowerPoint</Application>
  <PresentationFormat>Panoramiczny</PresentationFormat>
  <Paragraphs>43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7" baseType="lpstr">
      <vt:lpstr>Arial</vt:lpstr>
      <vt:lpstr>Tw Cen MT</vt:lpstr>
      <vt:lpstr>Tw Cen MT Condensed</vt:lpstr>
      <vt:lpstr>Wingdings 3</vt:lpstr>
      <vt:lpstr>Integralny</vt:lpstr>
      <vt:lpstr>Obrazki</vt:lpstr>
      <vt:lpstr>Prezentacja programu PowerPoint</vt:lpstr>
      <vt:lpstr>Zaokrąglone rogi</vt:lpstr>
      <vt:lpstr>Koło</vt:lpstr>
      <vt:lpstr>Miniatura</vt:lpstr>
      <vt:lpstr>Obrazki responsywna</vt:lpstr>
      <vt:lpstr>Kod responsywny</vt:lpstr>
      <vt:lpstr>Galeria</vt:lpstr>
      <vt:lpstr>Prezentacja programu PowerPoint</vt:lpstr>
      <vt:lpstr>Responsywność filmów</vt:lpstr>
      <vt:lpstr>Przykład</vt:lpstr>
      <vt:lpstr>Współczynnik kształtu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Obrazki</dc:title>
  <dc:creator>Damian Radzik</dc:creator>
  <cp:lastModifiedBy>Damian Radzik</cp:lastModifiedBy>
  <cp:revision>2</cp:revision>
  <dcterms:created xsi:type="dcterms:W3CDTF">2018-04-15T06:41:16Z</dcterms:created>
  <dcterms:modified xsi:type="dcterms:W3CDTF">2018-04-16T06:57:19Z</dcterms:modified>
</cp:coreProperties>
</file>