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54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37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36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109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8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39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04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086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77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75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EAFADA-82F7-4902-A132-AC19B473554C}" type="datetimeFigureOut">
              <a:rPr lang="pl-PL" smtClean="0"/>
              <a:t>09.05.2018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FC8EC7-4107-4DC5-B45A-469B2014095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56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6A5A9C-ADC9-47F4-88B6-39A867338A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Panele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12D2B91-4D91-4247-8F89-9E0717D480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6292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073A22-E4BD-4096-A5A9-26CBA21F3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F55D8D-4B47-4342-8D56-3BE79B454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Panel w </a:t>
            </a:r>
            <a:r>
              <a:rPr lang="pl-PL" dirty="0" err="1"/>
              <a:t>bootstrapie</a:t>
            </a:r>
            <a:r>
              <a:rPr lang="pl-PL" dirty="0"/>
              <a:t> to pudełko z obramowaniem z wyściółką wokół jego zawartości.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9EA37DC-681C-44F9-9EA1-C86882043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799" y="3187082"/>
            <a:ext cx="10517109" cy="70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3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C6141E-9DA4-449E-932D-2654DBBE6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70FFCB-9481-4EBA-95C7-856A53944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class="panel panel-default"&gt;</a:t>
            </a:r>
            <a:br>
              <a:rPr lang="en-US" dirty="0"/>
            </a:br>
            <a:r>
              <a:rPr lang="en-US" dirty="0"/>
              <a:t>  &lt;div class="panel-body"&gt;A Basic Panel&lt;/div&gt;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260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F171AE-0FBB-47C0-BA44-ABA73B440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Nagłównek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8529F8-3DEF-4D93-BFFC-5C4A34A6D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class="panel panel-default"&gt;</a:t>
            </a:r>
            <a:br>
              <a:rPr lang="en-US" dirty="0"/>
            </a:br>
            <a:r>
              <a:rPr lang="en-US" dirty="0"/>
              <a:t>  &lt;div class="panel-heading"&gt;Panel Heading&lt;/div&gt;</a:t>
            </a:r>
            <a:br>
              <a:rPr lang="en-US" dirty="0"/>
            </a:br>
            <a:r>
              <a:rPr lang="en-US" dirty="0"/>
              <a:t>  &lt;div class="panel-body"&gt;Panel Content&lt;/div&gt;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959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FE45C4-7E3E-4F89-9595-777E73020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Stopka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0D3EC0-12C0-40A6-9318-D7B2B472A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class="panel panel-default"&gt;</a:t>
            </a:r>
            <a:br>
              <a:rPr lang="en-US" dirty="0"/>
            </a:br>
            <a:r>
              <a:rPr lang="en-US" dirty="0"/>
              <a:t>  &lt;div class="panel-body"&gt;Panel Content&lt;/div&gt;</a:t>
            </a:r>
            <a:br>
              <a:rPr lang="en-US" dirty="0"/>
            </a:br>
            <a:r>
              <a:rPr lang="en-US" dirty="0"/>
              <a:t>  &lt;div class="panel-footer"&gt;Panel Footer&lt;/div&gt;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2418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4CDC88-FAE1-4AB8-A446-B15078FEB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Grupowanie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A51B8-5A6D-4815-B128-F2A0F60AE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zgrupować wiele paneli, owinąć &lt;div&gt; klasą .panel-</a:t>
            </a:r>
            <a:r>
              <a:rPr lang="pl-PL" dirty="0" err="1"/>
              <a:t>group</a:t>
            </a:r>
            <a:r>
              <a:rPr lang="pl-PL" dirty="0"/>
              <a:t> wokół nich.</a:t>
            </a:r>
          </a:p>
        </p:txBody>
      </p:sp>
    </p:spTree>
    <p:extLst>
      <p:ext uri="{BB962C8B-B14F-4D97-AF65-F5344CB8AC3E}">
        <p14:creationId xmlns:p14="http://schemas.microsoft.com/office/powerpoint/2010/main" val="70097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BD8B36-1F39-49A6-82DA-E4194219D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4BE770-80DF-4660-B57C-C9161469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class="panel-group"&gt;</a:t>
            </a:r>
            <a:br>
              <a:rPr lang="en-US" dirty="0"/>
            </a:br>
            <a:r>
              <a:rPr lang="en-US" dirty="0"/>
              <a:t>  &lt;div class="panel panel-default"&gt;</a:t>
            </a:r>
            <a:br>
              <a:rPr lang="en-US" dirty="0"/>
            </a:br>
            <a:r>
              <a:rPr lang="en-US" dirty="0"/>
              <a:t>    &lt;div class="panel-body"&gt;Panel Content&lt;/div&gt;</a:t>
            </a:r>
            <a:br>
              <a:rPr lang="en-US" dirty="0"/>
            </a:br>
            <a:r>
              <a:rPr lang="en-US" dirty="0"/>
              <a:t>  &lt;/div&gt;</a:t>
            </a:r>
            <a:br>
              <a:rPr lang="en-US" dirty="0"/>
            </a:br>
            <a:r>
              <a:rPr lang="en-US" dirty="0"/>
              <a:t>  &lt;div class="panel panel-default"&gt;</a:t>
            </a:r>
            <a:br>
              <a:rPr lang="en-US" dirty="0"/>
            </a:br>
            <a:r>
              <a:rPr lang="en-US" dirty="0"/>
              <a:t>    &lt;div class="panel-body"&gt;Panel Content&lt;/div&gt;</a:t>
            </a:r>
            <a:br>
              <a:rPr lang="en-US" dirty="0"/>
            </a:br>
            <a:r>
              <a:rPr lang="en-US" dirty="0"/>
              <a:t>  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7237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983596-A133-4D29-8813-FFDE8696F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84BCD69-1572-40BD-996B-5651F52FC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499720"/>
            <a:ext cx="9720262" cy="159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873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96245D-3223-4CFC-8430-CDCB682FF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00FEBF-DA1F-4558-A347-EC1B78B5A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&lt;div class="panel panel-info"&gt;</a:t>
            </a:r>
          </a:p>
          <a:p>
            <a:pPr marL="0" indent="0">
              <a:buNone/>
            </a:pPr>
            <a:r>
              <a:rPr lang="en-US" dirty="0"/>
              <a:t>      &lt;div class="panel-heading"&gt;Panel with panel-info class&lt;/div&gt;</a:t>
            </a:r>
          </a:p>
          <a:p>
            <a:pPr marL="0" indent="0">
              <a:buNone/>
            </a:pPr>
            <a:r>
              <a:rPr lang="en-US" dirty="0"/>
              <a:t>      &lt;div class="panel-body"&gt;Panel Content&lt;/div&gt;</a:t>
            </a:r>
          </a:p>
          <a:p>
            <a:pPr marL="0" indent="0">
              <a:buNone/>
            </a:pPr>
            <a:r>
              <a:rPr lang="en-US" dirty="0"/>
              <a:t>    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7886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</TotalTime>
  <Words>79</Words>
  <Application>Microsoft Office PowerPoint</Application>
  <PresentationFormat>Panoramiczny</PresentationFormat>
  <Paragraphs>15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Integralny</vt:lpstr>
      <vt:lpstr>Panele</vt:lpstr>
      <vt:lpstr>Prezentacja programu PowerPoint</vt:lpstr>
      <vt:lpstr>Prezentacja programu PowerPoint</vt:lpstr>
      <vt:lpstr>Nagłównek</vt:lpstr>
      <vt:lpstr>Stopka</vt:lpstr>
      <vt:lpstr>Grupowanie</vt:lpstr>
      <vt:lpstr>Prezentacja programu PowerPoint</vt:lpstr>
      <vt:lpstr>Prezentacja programu PowerPoint</vt:lpstr>
      <vt:lpstr>Kolory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Panele</dc:title>
  <dc:creator>Damian Radzik</dc:creator>
  <cp:lastModifiedBy>Damian Radzik</cp:lastModifiedBy>
  <cp:revision>1</cp:revision>
  <dcterms:created xsi:type="dcterms:W3CDTF">2018-05-09T11:57:26Z</dcterms:created>
  <dcterms:modified xsi:type="dcterms:W3CDTF">2018-05-09T12:02:15Z</dcterms:modified>
</cp:coreProperties>
</file>