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68" r:id="rId15"/>
    <p:sldId id="272" r:id="rId16"/>
    <p:sldId id="269" r:id="rId17"/>
    <p:sldId id="273" r:id="rId18"/>
    <p:sldId id="27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39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71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04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06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70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97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502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64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261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43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6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7B85C09-2AE1-4707-9E0E-FDE450116DD1}" type="datetimeFigureOut">
              <a:rPr lang="pl-PL" smtClean="0"/>
              <a:t>19.04.2018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6EB6D31-4943-4D71-BC2E-328042C72BF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38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51384C-0479-4E49-ACC8-9ED703910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Przyciski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EC22C25-90D4-48B5-B5EF-5AD57D4102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3728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6B7AB41-B182-4DEC-B50C-9E0213FA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6892794E-579F-4325-ACA6-4B37AF9E3E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4994" y="3906837"/>
            <a:ext cx="80581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4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CA564-9C1B-4C54-AD8C-0F263A423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DEDDE4-2B02-4492-948E-619B09332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btn-group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"&gt;Przycisk pierwszy&lt;/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"&gt;Przycisk drugi&lt;/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"&gt;Przycisk trzeci&lt;/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&lt;/div&gt;</a:t>
            </a:r>
          </a:p>
        </p:txBody>
      </p:sp>
    </p:spTree>
    <p:extLst>
      <p:ext uri="{BB962C8B-B14F-4D97-AF65-F5344CB8AC3E}">
        <p14:creationId xmlns:p14="http://schemas.microsoft.com/office/powerpoint/2010/main" val="1889676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4F728E-20A0-4F03-923D-908721975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Przyciski ułożone pionowo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C3AB83-6320-445B-90DA-BC732399E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btn-group-vertical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„&gt; Przycisk 1&lt;/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 Przycisk 2 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 Przycisk 3&lt;/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95661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1D63A-C1ED-4AAA-80D5-97BEE54B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FAE79D6-2598-48B1-BFBA-7AA7011FB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3919" y="3206750"/>
            <a:ext cx="24003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14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7C69E7-D6E5-4B6B-84CD-0A3D02879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Wujustowanie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61CD73-D274-49E7-9E82-AC69536CB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</a:t>
            </a:r>
            <a:r>
              <a:rPr lang="en-US" dirty="0" err="1"/>
              <a:t>btn</a:t>
            </a:r>
            <a:r>
              <a:rPr lang="en-US" dirty="0"/>
              <a:t>-group </a:t>
            </a:r>
            <a:r>
              <a:rPr lang="en-US" dirty="0" err="1"/>
              <a:t>btn</a:t>
            </a:r>
            <a:r>
              <a:rPr lang="en-US" dirty="0"/>
              <a:t>-group-justified"&gt;</a:t>
            </a:r>
          </a:p>
          <a:p>
            <a:pPr marL="0" indent="0">
              <a:buNone/>
            </a:pPr>
            <a:r>
              <a:rPr lang="en-US" dirty="0"/>
              <a:t>  &lt;a </a:t>
            </a:r>
            <a:r>
              <a:rPr lang="en-US" dirty="0" err="1"/>
              <a:t>href</a:t>
            </a:r>
            <a:r>
              <a:rPr lang="en-US" dirty="0"/>
              <a:t>="#"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-primary"&gt;</a:t>
            </a:r>
            <a:r>
              <a:rPr lang="pl-PL" dirty="0"/>
              <a:t>Przycisk 1</a:t>
            </a:r>
            <a:r>
              <a:rPr lang="en-US" dirty="0"/>
              <a:t>&lt;/a&gt;</a:t>
            </a:r>
          </a:p>
          <a:p>
            <a:pPr marL="0" indent="0">
              <a:buNone/>
            </a:pPr>
            <a:r>
              <a:rPr lang="en-US" dirty="0"/>
              <a:t>  &lt;a </a:t>
            </a:r>
            <a:r>
              <a:rPr lang="en-US" dirty="0" err="1"/>
              <a:t>href</a:t>
            </a:r>
            <a:r>
              <a:rPr lang="en-US" dirty="0"/>
              <a:t>="#"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-primary"&gt;</a:t>
            </a:r>
            <a:r>
              <a:rPr lang="pl-PL" dirty="0"/>
              <a:t>Przycisk 2</a:t>
            </a:r>
            <a:r>
              <a:rPr lang="en-US" dirty="0"/>
              <a:t>&lt;/a&gt;</a:t>
            </a:r>
          </a:p>
          <a:p>
            <a:pPr marL="0" indent="0">
              <a:buNone/>
            </a:pPr>
            <a:r>
              <a:rPr lang="en-US" dirty="0"/>
              <a:t>  &lt;a </a:t>
            </a:r>
            <a:r>
              <a:rPr lang="en-US" dirty="0" err="1"/>
              <a:t>href</a:t>
            </a:r>
            <a:r>
              <a:rPr lang="en-US" dirty="0"/>
              <a:t>="#"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-primary"&gt;</a:t>
            </a:r>
            <a:r>
              <a:rPr lang="pl-PL" dirty="0"/>
              <a:t>Przycisk 3</a:t>
            </a:r>
            <a:r>
              <a:rPr lang="en-US" dirty="0"/>
              <a:t>&lt;/a&gt;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3165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86722B-5DDB-4AAF-AD05-C1809278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50F9460-B247-425C-8D8D-10185418E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4024832"/>
            <a:ext cx="9720262" cy="54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90CEEF-83AA-4AAF-A330-98CBDCC5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Dropdown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95F255-5C82-4AE1-84B9-80386F82C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btn-group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"&gt;Przycisk 1&lt;/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"&gt;Przycisk 2&lt;/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btn-group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 </a:t>
            </a:r>
            <a:r>
              <a:rPr lang="pl-PL" dirty="0" err="1"/>
              <a:t>dropdown-toggle</a:t>
            </a:r>
            <a:r>
              <a:rPr lang="pl-PL" dirty="0"/>
              <a:t>"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"&gt;Przycisk 3&lt;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caret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 role="menu"&gt;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Podprzycisk</a:t>
            </a:r>
            <a:r>
              <a:rPr lang="pl-PL" dirty="0"/>
              <a:t> 1&lt;/a&gt;&lt;/li&gt;</a:t>
            </a:r>
            <a:br>
              <a:rPr lang="pl-PL" dirty="0"/>
            </a:br>
            <a:r>
              <a:rPr lang="pl-PL" dirty="0"/>
              <a:t>  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Podprzycisk</a:t>
            </a:r>
            <a:r>
              <a:rPr lang="pl-PL" dirty="0"/>
              <a:t> 2&lt;/a&gt;&lt;/li&gt;</a:t>
            </a:r>
            <a:br>
              <a:rPr lang="pl-PL" dirty="0"/>
            </a:br>
            <a:r>
              <a:rPr lang="pl-PL" dirty="0"/>
              <a:t>    &lt;/ul&gt;</a:t>
            </a:r>
            <a:br>
              <a:rPr lang="pl-PL" dirty="0"/>
            </a:br>
            <a:r>
              <a:rPr lang="pl-PL" dirty="0"/>
              <a:t>  &lt;/div&gt;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4126047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2A0072-916C-4936-969D-222B51A3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D54A485-E99C-4E64-86B0-367B125FEC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6469" y="3216275"/>
            <a:ext cx="731520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70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2E76A2-4C8B-4CF7-99AE-96D76445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Split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17699B-CFDD-43F6-A0A7-F14657272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btn-group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"&gt;Przycisk 1&lt;/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btn-primary</a:t>
            </a:r>
            <a:r>
              <a:rPr lang="pl-PL" dirty="0"/>
              <a:t> </a:t>
            </a:r>
            <a:r>
              <a:rPr lang="pl-PL" dirty="0" err="1"/>
              <a:t>dropdown-toggle</a:t>
            </a:r>
            <a:r>
              <a:rPr lang="pl-PL" dirty="0"/>
              <a:t>" data-</a:t>
            </a:r>
            <a:r>
              <a:rPr lang="pl-PL" dirty="0" err="1"/>
              <a:t>toggle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    &lt;</a:t>
            </a:r>
            <a:r>
              <a:rPr lang="pl-PL" dirty="0" err="1"/>
              <a:t>span</a:t>
            </a:r>
            <a:r>
              <a:rPr lang="pl-PL" dirty="0"/>
              <a:t>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caret</a:t>
            </a:r>
            <a:r>
              <a:rPr lang="pl-PL" dirty="0"/>
              <a:t>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  &lt;ul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dropdown</a:t>
            </a:r>
            <a:r>
              <a:rPr lang="pl-PL" dirty="0"/>
              <a:t>-menu" role="menu"&gt;</a:t>
            </a:r>
            <a:br>
              <a:rPr lang="pl-PL" dirty="0"/>
            </a:br>
            <a:r>
              <a:rPr lang="pl-PL" dirty="0"/>
              <a:t>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Podprzycisk</a:t>
            </a:r>
            <a:r>
              <a:rPr lang="pl-PL" dirty="0"/>
              <a:t> 1&lt;/a&gt;&lt;/li&gt;</a:t>
            </a:r>
            <a:br>
              <a:rPr lang="pl-PL" dirty="0"/>
            </a:br>
            <a:r>
              <a:rPr lang="pl-PL" dirty="0"/>
              <a:t>    &lt;li&gt;&lt;a </a:t>
            </a:r>
            <a:r>
              <a:rPr lang="pl-PL" dirty="0" err="1"/>
              <a:t>href</a:t>
            </a:r>
            <a:r>
              <a:rPr lang="pl-PL" dirty="0"/>
              <a:t>="#"&gt;</a:t>
            </a:r>
            <a:r>
              <a:rPr lang="pl-PL" dirty="0" err="1"/>
              <a:t>Podprzycisk</a:t>
            </a:r>
            <a:r>
              <a:rPr lang="pl-PL" dirty="0"/>
              <a:t> 2&lt;/a&gt;&lt;/li&gt;</a:t>
            </a:r>
            <a:br>
              <a:rPr lang="pl-PL" dirty="0"/>
            </a:br>
            <a:r>
              <a:rPr lang="pl-PL" dirty="0"/>
              <a:t>  &lt;/ul&gt;</a:t>
            </a:r>
            <a:br>
              <a:rPr lang="pl-PL" dirty="0"/>
            </a:br>
            <a:r>
              <a:rPr lang="pl-PL" dirty="0"/>
              <a:t>&lt;/div&gt;</a:t>
            </a:r>
          </a:p>
        </p:txBody>
      </p:sp>
    </p:spTree>
    <p:extLst>
      <p:ext uri="{BB962C8B-B14F-4D97-AF65-F5344CB8AC3E}">
        <p14:creationId xmlns:p14="http://schemas.microsoft.com/office/powerpoint/2010/main" val="3344798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80AC87-8F10-4E42-808D-5D1B5490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087347B-B4DD-4338-BEF1-6CBBBC6005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9531" y="3216275"/>
            <a:ext cx="40290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8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743BA8-3757-4008-B8DE-065AFB0E5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D9248ECB-9002-4D49-806D-A12EB69D7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894982"/>
            <a:ext cx="9720262" cy="80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34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5A16C-1BB4-48FA-9229-4E3BB14D2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657337-A718-4DA5-BBF8-554220C6B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btn-default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btn-primary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btn-success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</a:t>
            </a:r>
            <a:r>
              <a:rPr lang="pl-PL" dirty="0"/>
              <a:t>-info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btn-warning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btn-danger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</a:t>
            </a:r>
            <a:r>
              <a:rPr lang="pl-PL" dirty="0"/>
              <a:t>-link</a:t>
            </a:r>
          </a:p>
        </p:txBody>
      </p:sp>
    </p:spTree>
    <p:extLst>
      <p:ext uri="{BB962C8B-B14F-4D97-AF65-F5344CB8AC3E}">
        <p14:creationId xmlns:p14="http://schemas.microsoft.com/office/powerpoint/2010/main" val="134935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1603B2-3948-4EB9-B0E5-43BECEE4F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BD2B12-692D-4375-9483-F09A64158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 type="button"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-primary"&gt;Primary&lt;/button&gt;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463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4F0403-082D-42E3-A941-99AD1082A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Zastosowane dla różnych przycisków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6B45F-E02A-4543-907F-BC935986A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&lt;a </a:t>
            </a:r>
            <a:r>
              <a:rPr lang="pl-PL" dirty="0" err="1"/>
              <a:t>href</a:t>
            </a:r>
            <a:r>
              <a:rPr lang="pl-PL" dirty="0"/>
              <a:t>="#"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</a:t>
            </a:r>
            <a:r>
              <a:rPr lang="pl-PL" dirty="0"/>
              <a:t>-info" role="</a:t>
            </a:r>
            <a:r>
              <a:rPr lang="pl-PL" dirty="0" err="1"/>
              <a:t>button</a:t>
            </a:r>
            <a:r>
              <a:rPr lang="pl-PL" dirty="0"/>
              <a:t>"&gt;Link&lt;/a&gt;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</a:t>
            </a:r>
            <a:r>
              <a:rPr lang="pl-PL" dirty="0"/>
              <a:t>-info"&gt;Button&lt;/</a:t>
            </a:r>
            <a:r>
              <a:rPr lang="pl-PL" dirty="0" err="1"/>
              <a:t>button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</a:t>
            </a:r>
            <a:r>
              <a:rPr lang="pl-PL" dirty="0"/>
              <a:t>-info" </a:t>
            </a:r>
            <a:r>
              <a:rPr lang="pl-PL" dirty="0" err="1"/>
              <a:t>value</a:t>
            </a:r>
            <a:r>
              <a:rPr lang="pl-PL" dirty="0"/>
              <a:t>="Input Button"&gt;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 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</a:t>
            </a:r>
            <a:r>
              <a:rPr lang="pl-PL" dirty="0"/>
              <a:t>-info" </a:t>
            </a:r>
            <a:r>
              <a:rPr lang="pl-PL" dirty="0" err="1"/>
              <a:t>value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 Button"&gt;</a:t>
            </a:r>
          </a:p>
        </p:txBody>
      </p:sp>
    </p:spTree>
    <p:extLst>
      <p:ext uri="{BB962C8B-B14F-4D97-AF65-F5344CB8AC3E}">
        <p14:creationId xmlns:p14="http://schemas.microsoft.com/office/powerpoint/2010/main" val="423575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F6113-806D-438E-B613-2F2E3576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 przycisków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84DD90-6FBD-4C2C-821A-16BEDE69E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btn-lg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</a:t>
            </a:r>
            <a:r>
              <a:rPr lang="pl-PL" dirty="0"/>
              <a:t>-md</a:t>
            </a:r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btn-sm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btn-xs</a:t>
            </a: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AE1574-FC0D-4D65-B3EC-B21D68BD11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54295"/>
            <a:ext cx="654367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69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EDF071-565D-480B-B4AA-A7886C3F7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Przycisk blokowy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B110D3-40C9-439C-B358-52F417158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Przycisk tego typu dostosowuje się do całego rodzica.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&lt;button type="button" 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 </a:t>
            </a:r>
            <a:r>
              <a:rPr lang="en-US" dirty="0" err="1"/>
              <a:t>btn</a:t>
            </a:r>
            <a:r>
              <a:rPr lang="en-US" dirty="0"/>
              <a:t>-block"&gt;Button 1&lt;/button&gt;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928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7AC19-9EC1-4B73-9B7C-23037D3CF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Włączanie i wyłączanie przycisków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5ABF15-77FA-47B5-9F45-0FE612E19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 type="button"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 active"&gt;Active Primary&lt;/button&gt;</a:t>
            </a:r>
          </a:p>
          <a:p>
            <a:pPr marL="0" indent="0">
              <a:buNone/>
            </a:pPr>
            <a:r>
              <a:rPr lang="en-US" dirty="0"/>
              <a:t>&lt;button type="button" class="</a:t>
            </a:r>
            <a:r>
              <a:rPr lang="en-US" dirty="0" err="1"/>
              <a:t>btn</a:t>
            </a:r>
            <a:r>
              <a:rPr lang="en-US" dirty="0"/>
              <a:t> </a:t>
            </a:r>
            <a:r>
              <a:rPr lang="en-US" dirty="0" err="1"/>
              <a:t>btn</a:t>
            </a:r>
            <a:r>
              <a:rPr lang="en-US" dirty="0"/>
              <a:t>-primary disabled"&gt;Disabled Primary&lt;/button&gt;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959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829CA36-5D6D-43B5-8D8D-BA52AD3D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Grupowanie przycisków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066FEA9-DDC3-4023-AD40-54D2D9EB0F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5677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</TotalTime>
  <Words>291</Words>
  <Application>Microsoft Office PowerPoint</Application>
  <PresentationFormat>Panoramiczny</PresentationFormat>
  <Paragraphs>50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Integralny</vt:lpstr>
      <vt:lpstr>Przyciski</vt:lpstr>
      <vt:lpstr>Prezentacja programu PowerPoint</vt:lpstr>
      <vt:lpstr>Rodzaje</vt:lpstr>
      <vt:lpstr>Przykład</vt:lpstr>
      <vt:lpstr>Zastosowane dla różnych przycisków</vt:lpstr>
      <vt:lpstr>Rozmiar przycisków</vt:lpstr>
      <vt:lpstr>Przycisk blokowy</vt:lpstr>
      <vt:lpstr>Włączanie i wyłączanie przycisków</vt:lpstr>
      <vt:lpstr>Grupowanie przycisków</vt:lpstr>
      <vt:lpstr>Prezentacja programu PowerPoint</vt:lpstr>
      <vt:lpstr>Przykład</vt:lpstr>
      <vt:lpstr>Przyciski ułożone pionowo</vt:lpstr>
      <vt:lpstr>Prezentacja programu PowerPoint</vt:lpstr>
      <vt:lpstr>Wujustowanie</vt:lpstr>
      <vt:lpstr>Prezentacja programu PowerPoint</vt:lpstr>
      <vt:lpstr>Dropdown</vt:lpstr>
      <vt:lpstr>Prezentacja programu PowerPoint</vt:lpstr>
      <vt:lpstr>Split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Przyciski</dc:title>
  <dc:creator>Damian Radzik</dc:creator>
  <cp:lastModifiedBy>Damian Radzik</cp:lastModifiedBy>
  <cp:revision>4</cp:revision>
  <dcterms:created xsi:type="dcterms:W3CDTF">2018-04-19T08:50:57Z</dcterms:created>
  <dcterms:modified xsi:type="dcterms:W3CDTF">2018-04-19T10:29:07Z</dcterms:modified>
</cp:coreProperties>
</file>