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ED5696D-DE9D-4D04-9384-8A99C3FA0BBF}" type="datetimeFigureOut">
              <a:rPr lang="pl-PL" smtClean="0"/>
              <a:t>27.05.2018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40BC-6D06-45EA-B4F3-E67B1E581396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2266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696D-DE9D-4D04-9384-8A99C3FA0BBF}" type="datetimeFigureOut">
              <a:rPr lang="pl-PL" smtClean="0"/>
              <a:t>27.05.2018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40BC-6D06-45EA-B4F3-E67B1E5813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2563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696D-DE9D-4D04-9384-8A99C3FA0BBF}" type="datetimeFigureOut">
              <a:rPr lang="pl-PL" smtClean="0"/>
              <a:t>27.05.2018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40BC-6D06-45EA-B4F3-E67B1E581396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856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696D-DE9D-4D04-9384-8A99C3FA0BBF}" type="datetimeFigureOut">
              <a:rPr lang="pl-PL" smtClean="0"/>
              <a:t>27.05.2018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40BC-6D06-45EA-B4F3-E67B1E5813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9789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696D-DE9D-4D04-9384-8A99C3FA0BBF}" type="datetimeFigureOut">
              <a:rPr lang="pl-PL" smtClean="0"/>
              <a:t>27.05.2018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40BC-6D06-45EA-B4F3-E67B1E581396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9150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696D-DE9D-4D04-9384-8A99C3FA0BBF}" type="datetimeFigureOut">
              <a:rPr lang="pl-PL" smtClean="0"/>
              <a:t>27.05.2018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40BC-6D06-45EA-B4F3-E67B1E5813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8888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696D-DE9D-4D04-9384-8A99C3FA0BBF}" type="datetimeFigureOut">
              <a:rPr lang="pl-PL" smtClean="0"/>
              <a:t>27.05.2018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40BC-6D06-45EA-B4F3-E67B1E5813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305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696D-DE9D-4D04-9384-8A99C3FA0BBF}" type="datetimeFigureOut">
              <a:rPr lang="pl-PL" smtClean="0"/>
              <a:t>27.05.2018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40BC-6D06-45EA-B4F3-E67B1E5813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5491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696D-DE9D-4D04-9384-8A99C3FA0BBF}" type="datetimeFigureOut">
              <a:rPr lang="pl-PL" smtClean="0"/>
              <a:t>27.05.2018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40BC-6D06-45EA-B4F3-E67B1E5813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4322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696D-DE9D-4D04-9384-8A99C3FA0BBF}" type="datetimeFigureOut">
              <a:rPr lang="pl-PL" smtClean="0"/>
              <a:t>27.05.2018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40BC-6D06-45EA-B4F3-E67B1E5813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3981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696D-DE9D-4D04-9384-8A99C3FA0BBF}" type="datetimeFigureOut">
              <a:rPr lang="pl-PL" smtClean="0"/>
              <a:t>27.05.2018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40BC-6D06-45EA-B4F3-E67B1E581396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9798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ED5696D-DE9D-4D04-9384-8A99C3FA0BBF}" type="datetimeFigureOut">
              <a:rPr lang="pl-PL" smtClean="0"/>
              <a:t>27.05.2018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57A40BC-6D06-45EA-B4F3-E67B1E581396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7651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428BF9-CB67-4001-B58D-47A71CEF6C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/>
              <a:t>Scrollspy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0372AAA-B679-410C-B5AA-96C86A56E3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2342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FB8DCC1B-ABB0-48B4-A8ED-A0D3AB6CE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3BFECA-9B2D-467A-93E2-CD24C43DAC1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nav</a:t>
            </a:r>
            <a:r>
              <a:rPr lang="pl-PL" dirty="0"/>
              <a:t> </a:t>
            </a:r>
            <a:r>
              <a:rPr lang="pl-PL" dirty="0" err="1"/>
              <a:t>class</a:t>
            </a:r>
            <a:r>
              <a:rPr lang="pl-PL" dirty="0"/>
              <a:t>="col-sm-3 col-4" id="</a:t>
            </a:r>
            <a:r>
              <a:rPr lang="pl-PL" dirty="0" err="1"/>
              <a:t>myScrollspy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    &lt;ul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nav</a:t>
            </a:r>
            <a:r>
              <a:rPr lang="pl-PL" dirty="0"/>
              <a:t> </a:t>
            </a:r>
            <a:r>
              <a:rPr lang="pl-PL" dirty="0" err="1"/>
              <a:t>nav-pills</a:t>
            </a:r>
            <a:r>
              <a:rPr lang="pl-PL" dirty="0"/>
              <a:t> </a:t>
            </a:r>
            <a:r>
              <a:rPr lang="pl-PL" dirty="0" err="1"/>
              <a:t>flex-column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      &lt;li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nav-item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        &lt;a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nav</a:t>
            </a:r>
            <a:r>
              <a:rPr lang="pl-PL" dirty="0"/>
              <a:t>-link </a:t>
            </a:r>
            <a:r>
              <a:rPr lang="pl-PL" dirty="0" err="1"/>
              <a:t>active</a:t>
            </a:r>
            <a:r>
              <a:rPr lang="pl-PL" dirty="0"/>
              <a:t>" </a:t>
            </a:r>
            <a:r>
              <a:rPr lang="pl-PL" dirty="0" err="1"/>
              <a:t>href</a:t>
            </a:r>
            <a:r>
              <a:rPr lang="pl-PL" dirty="0"/>
              <a:t>="#section1"&gt;</a:t>
            </a:r>
            <a:r>
              <a:rPr lang="pl-PL" dirty="0" err="1"/>
              <a:t>Section</a:t>
            </a:r>
            <a:r>
              <a:rPr lang="pl-PL" dirty="0"/>
              <a:t> 1&lt;/a&gt;</a:t>
            </a:r>
          </a:p>
          <a:p>
            <a:pPr marL="0" indent="0">
              <a:buNone/>
            </a:pPr>
            <a:r>
              <a:rPr lang="pl-PL" dirty="0"/>
              <a:t>        &lt;/li&gt;</a:t>
            </a:r>
          </a:p>
          <a:p>
            <a:pPr marL="0" indent="0">
              <a:buNone/>
            </a:pPr>
            <a:r>
              <a:rPr lang="pl-PL" dirty="0"/>
              <a:t>        &lt;li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nav-item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        &lt;a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nav</a:t>
            </a:r>
            <a:r>
              <a:rPr lang="pl-PL" dirty="0"/>
              <a:t>-link" </a:t>
            </a:r>
            <a:r>
              <a:rPr lang="pl-PL" dirty="0" err="1"/>
              <a:t>href</a:t>
            </a:r>
            <a:r>
              <a:rPr lang="pl-PL" dirty="0"/>
              <a:t>="#section2"&gt;</a:t>
            </a:r>
            <a:r>
              <a:rPr lang="pl-PL" dirty="0" err="1"/>
              <a:t>Section</a:t>
            </a:r>
            <a:r>
              <a:rPr lang="pl-PL" dirty="0"/>
              <a:t> 2&lt;/a&gt;</a:t>
            </a:r>
          </a:p>
          <a:p>
            <a:pPr marL="0" indent="0">
              <a:buNone/>
            </a:pPr>
            <a:r>
              <a:rPr lang="pl-PL" dirty="0"/>
              <a:t>        &lt;/li&gt;</a:t>
            </a:r>
          </a:p>
          <a:p>
            <a:pPr marL="0" indent="0">
              <a:buNone/>
            </a:pPr>
            <a:r>
              <a:rPr lang="pl-PL" dirty="0"/>
              <a:t>        &lt;li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nav-item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        &lt;a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nav</a:t>
            </a:r>
            <a:r>
              <a:rPr lang="pl-PL" dirty="0"/>
              <a:t>-link" </a:t>
            </a:r>
            <a:r>
              <a:rPr lang="pl-PL" dirty="0" err="1"/>
              <a:t>href</a:t>
            </a:r>
            <a:r>
              <a:rPr lang="pl-PL" dirty="0"/>
              <a:t>="#section3"&gt;</a:t>
            </a:r>
            <a:r>
              <a:rPr lang="pl-PL" dirty="0" err="1"/>
              <a:t>Section</a:t>
            </a:r>
            <a:r>
              <a:rPr lang="pl-PL" dirty="0"/>
              <a:t> 3&lt;/a&gt;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02D55C59-BADD-447C-A85B-E1CA7C6661E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 &lt;/li&gt;</a:t>
            </a:r>
          </a:p>
          <a:p>
            <a:pPr marL="0" indent="0">
              <a:buNone/>
            </a:pPr>
            <a:r>
              <a:rPr lang="pl-PL" dirty="0"/>
              <a:t>        &lt;li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nav-item</a:t>
            </a:r>
            <a:r>
              <a:rPr lang="pl-PL" dirty="0"/>
              <a:t> </a:t>
            </a:r>
            <a:r>
              <a:rPr lang="pl-PL" dirty="0" err="1"/>
              <a:t>dropdown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        &lt;a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nav</a:t>
            </a:r>
            <a:r>
              <a:rPr lang="pl-PL" dirty="0"/>
              <a:t>-link </a:t>
            </a:r>
            <a:r>
              <a:rPr lang="pl-PL" dirty="0" err="1"/>
              <a:t>dropdown-toggle</a:t>
            </a:r>
            <a:r>
              <a:rPr lang="pl-PL" dirty="0"/>
              <a:t>" data-</a:t>
            </a:r>
            <a:r>
              <a:rPr lang="pl-PL" dirty="0" err="1"/>
              <a:t>toggle</a:t>
            </a:r>
            <a:r>
              <a:rPr lang="pl-PL" dirty="0"/>
              <a:t>="</a:t>
            </a:r>
            <a:r>
              <a:rPr lang="pl-PL" dirty="0" err="1"/>
              <a:t>dropdown</a:t>
            </a:r>
            <a:r>
              <a:rPr lang="pl-PL" dirty="0"/>
              <a:t>" </a:t>
            </a:r>
            <a:r>
              <a:rPr lang="pl-PL" dirty="0" err="1"/>
              <a:t>href</a:t>
            </a:r>
            <a:r>
              <a:rPr lang="pl-PL" dirty="0"/>
              <a:t>="#"&gt;</a:t>
            </a:r>
            <a:r>
              <a:rPr lang="pl-PL" dirty="0" err="1"/>
              <a:t>Section</a:t>
            </a:r>
            <a:r>
              <a:rPr lang="pl-PL" dirty="0"/>
              <a:t> 4&lt;/a&gt;</a:t>
            </a:r>
          </a:p>
          <a:p>
            <a:pPr marL="0" indent="0">
              <a:buNone/>
            </a:pPr>
            <a:r>
              <a:rPr lang="pl-PL" dirty="0"/>
              <a:t>          &lt;div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dropdown</a:t>
            </a:r>
            <a:r>
              <a:rPr lang="pl-PL" dirty="0"/>
              <a:t>-menu"&gt;</a:t>
            </a:r>
          </a:p>
          <a:p>
            <a:pPr marL="0" indent="0">
              <a:buNone/>
            </a:pPr>
            <a:r>
              <a:rPr lang="pl-PL" dirty="0"/>
              <a:t>            &lt;a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dropdown-item</a:t>
            </a:r>
            <a:r>
              <a:rPr lang="pl-PL" dirty="0"/>
              <a:t>" </a:t>
            </a:r>
            <a:r>
              <a:rPr lang="pl-PL" dirty="0" err="1"/>
              <a:t>href</a:t>
            </a:r>
            <a:r>
              <a:rPr lang="pl-PL" dirty="0"/>
              <a:t>="#section41"&gt;Link 1&lt;/a&gt;</a:t>
            </a:r>
          </a:p>
          <a:p>
            <a:pPr marL="0" indent="0">
              <a:buNone/>
            </a:pPr>
            <a:r>
              <a:rPr lang="pl-PL" dirty="0"/>
              <a:t>            &lt;a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dropdown-item</a:t>
            </a:r>
            <a:r>
              <a:rPr lang="pl-PL" dirty="0"/>
              <a:t>" </a:t>
            </a:r>
            <a:r>
              <a:rPr lang="pl-PL" dirty="0" err="1"/>
              <a:t>href</a:t>
            </a:r>
            <a:r>
              <a:rPr lang="pl-PL" dirty="0"/>
              <a:t>="#section42"&gt;Link 2&lt;/a&gt;</a:t>
            </a:r>
          </a:p>
          <a:p>
            <a:pPr marL="0" indent="0">
              <a:buNone/>
            </a:pPr>
            <a:r>
              <a:rPr lang="pl-PL" dirty="0"/>
              <a:t>          &lt;/div&gt;</a:t>
            </a:r>
          </a:p>
          <a:p>
            <a:pPr marL="0" indent="0">
              <a:buNone/>
            </a:pPr>
            <a:r>
              <a:rPr lang="pl-PL" dirty="0"/>
              <a:t>        &lt;/li&gt;</a:t>
            </a:r>
          </a:p>
          <a:p>
            <a:pPr marL="0" indent="0">
              <a:buNone/>
            </a:pPr>
            <a:r>
              <a:rPr lang="pl-PL" dirty="0"/>
              <a:t>      &lt;/ul&gt;</a:t>
            </a:r>
          </a:p>
          <a:p>
            <a:pPr marL="0" indent="0">
              <a:buNone/>
            </a:pPr>
            <a:r>
              <a:rPr lang="pl-PL" dirty="0"/>
              <a:t>    &lt;/</a:t>
            </a:r>
            <a:r>
              <a:rPr lang="pl-PL" dirty="0" err="1"/>
              <a:t>nav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150181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C361ED-58B1-4AED-9A78-10426D433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790113"/>
            <a:ext cx="9720073" cy="551924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 &lt;div </a:t>
            </a:r>
            <a:r>
              <a:rPr lang="pl-PL" dirty="0" err="1"/>
              <a:t>class</a:t>
            </a:r>
            <a:r>
              <a:rPr lang="pl-PL" dirty="0"/>
              <a:t>="col-sm-9 col-8"&gt;</a:t>
            </a:r>
          </a:p>
          <a:p>
            <a:pPr marL="0" indent="0">
              <a:buNone/>
            </a:pPr>
            <a:r>
              <a:rPr lang="pl-PL" dirty="0"/>
              <a:t>      &lt;div id="section1"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bg-success</a:t>
            </a:r>
            <a:r>
              <a:rPr lang="pl-PL" dirty="0"/>
              <a:t>"&gt;    </a:t>
            </a:r>
          </a:p>
          <a:p>
            <a:pPr marL="0" indent="0">
              <a:buNone/>
            </a:pPr>
            <a:r>
              <a:rPr lang="pl-PL" dirty="0"/>
              <a:t>        &lt;h1&gt;</a:t>
            </a:r>
            <a:r>
              <a:rPr lang="pl-PL" dirty="0" err="1"/>
              <a:t>Section</a:t>
            </a:r>
            <a:r>
              <a:rPr lang="pl-PL" dirty="0"/>
              <a:t> 1&lt;/h1&gt;</a:t>
            </a:r>
          </a:p>
          <a:p>
            <a:pPr marL="0" indent="0">
              <a:buNone/>
            </a:pPr>
            <a:r>
              <a:rPr lang="pl-PL" dirty="0"/>
              <a:t>      &lt;/div&gt;</a:t>
            </a:r>
          </a:p>
          <a:p>
            <a:pPr marL="0" indent="0">
              <a:buNone/>
            </a:pPr>
            <a:r>
              <a:rPr lang="pl-PL" dirty="0"/>
              <a:t>      &lt;div id="section2"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bg-warning</a:t>
            </a:r>
            <a:r>
              <a:rPr lang="pl-PL" dirty="0"/>
              <a:t>"&gt; </a:t>
            </a:r>
          </a:p>
          <a:p>
            <a:pPr marL="0" indent="0">
              <a:buNone/>
            </a:pPr>
            <a:r>
              <a:rPr lang="pl-PL" dirty="0"/>
              <a:t>        &lt;h1&gt;</a:t>
            </a:r>
            <a:r>
              <a:rPr lang="pl-PL" dirty="0" err="1"/>
              <a:t>Section</a:t>
            </a:r>
            <a:r>
              <a:rPr lang="pl-PL" dirty="0"/>
              <a:t> 2&lt;/h1&gt;</a:t>
            </a:r>
          </a:p>
          <a:p>
            <a:pPr marL="0" indent="0">
              <a:buNone/>
            </a:pPr>
            <a:r>
              <a:rPr lang="pl-PL" dirty="0"/>
              <a:t>      &lt;/div&gt;        </a:t>
            </a:r>
          </a:p>
          <a:p>
            <a:pPr marL="0" indent="0">
              <a:buNone/>
            </a:pPr>
            <a:r>
              <a:rPr lang="pl-PL" dirty="0"/>
              <a:t>      &lt;div id="section3"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bg-secondary</a:t>
            </a:r>
            <a:r>
              <a:rPr lang="pl-PL" dirty="0"/>
              <a:t>"&gt;         </a:t>
            </a:r>
          </a:p>
          <a:p>
            <a:pPr marL="0" indent="0">
              <a:buNone/>
            </a:pPr>
            <a:r>
              <a:rPr lang="pl-PL" dirty="0"/>
              <a:t>        &lt;h1&gt;</a:t>
            </a:r>
            <a:r>
              <a:rPr lang="pl-PL" dirty="0" err="1"/>
              <a:t>Section</a:t>
            </a:r>
            <a:r>
              <a:rPr lang="pl-PL" dirty="0"/>
              <a:t> 3&lt;/h1&gt;</a:t>
            </a:r>
          </a:p>
          <a:p>
            <a:pPr marL="0" indent="0">
              <a:buNone/>
            </a:pPr>
            <a:r>
              <a:rPr lang="pl-PL" dirty="0"/>
              <a:t>      &lt;/div&gt;</a:t>
            </a:r>
          </a:p>
          <a:p>
            <a:pPr marL="0" indent="0">
              <a:buNone/>
            </a:pPr>
            <a:r>
              <a:rPr lang="pl-PL" dirty="0"/>
              <a:t>      &lt;div id="section41"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bg-danger</a:t>
            </a:r>
            <a:r>
              <a:rPr lang="pl-PL" dirty="0"/>
              <a:t>"&gt;         </a:t>
            </a:r>
          </a:p>
          <a:p>
            <a:pPr marL="0" indent="0">
              <a:buNone/>
            </a:pPr>
            <a:r>
              <a:rPr lang="pl-PL" dirty="0"/>
              <a:t>        &lt;h1&gt;</a:t>
            </a:r>
            <a:r>
              <a:rPr lang="pl-PL" dirty="0" err="1"/>
              <a:t>Section</a:t>
            </a:r>
            <a:r>
              <a:rPr lang="pl-PL" dirty="0"/>
              <a:t> 4-1&lt;/h1&gt;</a:t>
            </a:r>
          </a:p>
          <a:p>
            <a:pPr marL="0" indent="0">
              <a:buNone/>
            </a:pPr>
            <a:r>
              <a:rPr lang="pl-PL" dirty="0"/>
              <a:t>      &lt;/div&gt;      </a:t>
            </a:r>
          </a:p>
          <a:p>
            <a:pPr marL="0" indent="0">
              <a:buNone/>
            </a:pPr>
            <a:r>
              <a:rPr lang="pl-PL" dirty="0"/>
              <a:t>      &lt;div id="section42"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bg</a:t>
            </a:r>
            <a:r>
              <a:rPr lang="pl-PL" dirty="0"/>
              <a:t>-info"&gt;         </a:t>
            </a:r>
          </a:p>
          <a:p>
            <a:pPr marL="0" indent="0">
              <a:buNone/>
            </a:pPr>
            <a:r>
              <a:rPr lang="pl-PL" dirty="0"/>
              <a:t>        &lt;h1&gt;</a:t>
            </a:r>
            <a:r>
              <a:rPr lang="pl-PL" dirty="0" err="1"/>
              <a:t>Section</a:t>
            </a:r>
            <a:r>
              <a:rPr lang="pl-PL" dirty="0"/>
              <a:t> 4-2&lt;/h1&gt;</a:t>
            </a:r>
          </a:p>
          <a:p>
            <a:pPr marL="0" indent="0">
              <a:buNone/>
            </a:pPr>
            <a:r>
              <a:rPr lang="pl-PL" dirty="0"/>
              <a:t>      &lt;/div&gt;</a:t>
            </a:r>
          </a:p>
        </p:txBody>
      </p:sp>
    </p:spTree>
    <p:extLst>
      <p:ext uri="{BB962C8B-B14F-4D97-AF65-F5344CB8AC3E}">
        <p14:creationId xmlns:p14="http://schemas.microsoft.com/office/powerpoint/2010/main" val="3703849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AC2A37-FA34-406B-A086-113F84078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33F605E7-3BC1-470E-B6D9-A138A55FC1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2791579"/>
            <a:ext cx="9720262" cy="3011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498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9F73F5-29E2-4FDD-8DEE-BFE8E162D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40D9A52-77E7-4309-B567-329FC1B5A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&lt;body data-</a:t>
            </a:r>
            <a:r>
              <a:rPr lang="pl-PL" dirty="0" err="1"/>
              <a:t>spy</a:t>
            </a:r>
            <a:r>
              <a:rPr lang="pl-PL" dirty="0"/>
              <a:t>="</a:t>
            </a:r>
            <a:r>
              <a:rPr lang="pl-PL" dirty="0" err="1"/>
              <a:t>scroll</a:t>
            </a:r>
            <a:r>
              <a:rPr lang="pl-PL" dirty="0"/>
              <a:t>" data-target=".</a:t>
            </a:r>
            <a:r>
              <a:rPr lang="pl-PL" dirty="0" err="1"/>
              <a:t>navbar</a:t>
            </a:r>
            <a:r>
              <a:rPr lang="pl-PL" dirty="0"/>
              <a:t>" data-offset="50"&gt;</a:t>
            </a:r>
          </a:p>
        </p:txBody>
      </p:sp>
    </p:spTree>
    <p:extLst>
      <p:ext uri="{BB962C8B-B14F-4D97-AF65-F5344CB8AC3E}">
        <p14:creationId xmlns:p14="http://schemas.microsoft.com/office/powerpoint/2010/main" val="1005209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07E8FA-12F4-45B6-A031-2F9E79512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Pasek dynamiczny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793456-9DD3-49DC-9DC1-611D8B2AF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nav</a:t>
            </a:r>
            <a:r>
              <a:rPr lang="pl-PL" dirty="0"/>
              <a:t>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navbar</a:t>
            </a:r>
            <a:r>
              <a:rPr lang="pl-PL" dirty="0"/>
              <a:t> </a:t>
            </a:r>
            <a:r>
              <a:rPr lang="pl-PL" dirty="0" err="1"/>
              <a:t>navbar-expand-sm</a:t>
            </a:r>
            <a:r>
              <a:rPr lang="pl-PL" dirty="0"/>
              <a:t> </a:t>
            </a:r>
            <a:r>
              <a:rPr lang="pl-PL" dirty="0" err="1"/>
              <a:t>bg-dark</a:t>
            </a:r>
            <a:r>
              <a:rPr lang="pl-PL" dirty="0"/>
              <a:t> </a:t>
            </a:r>
            <a:r>
              <a:rPr lang="pl-PL" dirty="0" err="1"/>
              <a:t>navbar-dark</a:t>
            </a:r>
            <a:r>
              <a:rPr lang="pl-PL" dirty="0"/>
              <a:t> </a:t>
            </a:r>
            <a:r>
              <a:rPr lang="pl-PL" dirty="0" err="1"/>
              <a:t>fixed</a:t>
            </a:r>
            <a:r>
              <a:rPr lang="pl-PL" dirty="0"/>
              <a:t>-top"&gt;  </a:t>
            </a:r>
          </a:p>
          <a:p>
            <a:pPr marL="0" indent="0">
              <a:buNone/>
            </a:pPr>
            <a:r>
              <a:rPr lang="pl-PL" dirty="0"/>
              <a:t>  &lt;ul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navbar-nav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  &lt;li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nav-item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    &lt;a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nav</a:t>
            </a:r>
            <a:r>
              <a:rPr lang="pl-PL" dirty="0"/>
              <a:t>-link" </a:t>
            </a:r>
            <a:r>
              <a:rPr lang="pl-PL" dirty="0" err="1"/>
              <a:t>href</a:t>
            </a:r>
            <a:r>
              <a:rPr lang="pl-PL" dirty="0"/>
              <a:t>="#section1"&gt;</a:t>
            </a:r>
            <a:r>
              <a:rPr lang="pl-PL" dirty="0" err="1"/>
              <a:t>Section</a:t>
            </a:r>
            <a:r>
              <a:rPr lang="pl-PL" dirty="0"/>
              <a:t> 1&lt;/a&gt;</a:t>
            </a:r>
          </a:p>
          <a:p>
            <a:pPr marL="0" indent="0">
              <a:buNone/>
            </a:pPr>
            <a:r>
              <a:rPr lang="pl-PL" dirty="0"/>
              <a:t>    &lt;/li&gt;</a:t>
            </a:r>
          </a:p>
          <a:p>
            <a:pPr marL="0" indent="0">
              <a:buNone/>
            </a:pPr>
            <a:r>
              <a:rPr lang="pl-PL" dirty="0"/>
              <a:t>    &lt;li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nav-item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    &lt;a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nav</a:t>
            </a:r>
            <a:r>
              <a:rPr lang="pl-PL" dirty="0"/>
              <a:t>-link" </a:t>
            </a:r>
            <a:r>
              <a:rPr lang="pl-PL" dirty="0" err="1"/>
              <a:t>href</a:t>
            </a:r>
            <a:r>
              <a:rPr lang="pl-PL" dirty="0"/>
              <a:t>="#section2"&gt;</a:t>
            </a:r>
            <a:r>
              <a:rPr lang="pl-PL" dirty="0" err="1"/>
              <a:t>Section</a:t>
            </a:r>
            <a:r>
              <a:rPr lang="pl-PL" dirty="0"/>
              <a:t> 2&lt;/a&gt;</a:t>
            </a:r>
          </a:p>
          <a:p>
            <a:pPr marL="0" indent="0">
              <a:buNone/>
            </a:pPr>
            <a:r>
              <a:rPr lang="pl-PL" dirty="0"/>
              <a:t>    &lt;/li&gt;</a:t>
            </a:r>
          </a:p>
          <a:p>
            <a:pPr marL="0" indent="0">
              <a:buNone/>
            </a:pPr>
            <a:r>
              <a:rPr lang="pl-PL" dirty="0"/>
              <a:t>    &lt;li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nav-item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    &lt;a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nav</a:t>
            </a:r>
            <a:r>
              <a:rPr lang="pl-PL" dirty="0"/>
              <a:t>-link" </a:t>
            </a:r>
            <a:r>
              <a:rPr lang="pl-PL" dirty="0" err="1"/>
              <a:t>href</a:t>
            </a:r>
            <a:r>
              <a:rPr lang="pl-PL" dirty="0"/>
              <a:t>="#section3"&gt;</a:t>
            </a:r>
            <a:r>
              <a:rPr lang="pl-PL" dirty="0" err="1"/>
              <a:t>Section</a:t>
            </a:r>
            <a:r>
              <a:rPr lang="pl-PL" dirty="0"/>
              <a:t> 3&lt;/a&gt;</a:t>
            </a:r>
          </a:p>
          <a:p>
            <a:pPr marL="0" indent="0">
              <a:buNone/>
            </a:pPr>
            <a:r>
              <a:rPr lang="pl-PL" dirty="0"/>
              <a:t>    &lt;/li&gt;</a:t>
            </a:r>
          </a:p>
          <a:p>
            <a:pPr marL="0" indent="0">
              <a:buNone/>
            </a:pPr>
            <a:r>
              <a:rPr lang="pl-PL" dirty="0"/>
              <a:t>  &lt;/ul&gt;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nav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088788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72541D-AEA1-4B3D-A9DA-61A0C1FC2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ABE533D-A70E-4932-A203-D2722641A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&lt;div id="section1"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container</a:t>
            </a:r>
            <a:r>
              <a:rPr lang="pl-PL" dirty="0"/>
              <a:t>-fluid </a:t>
            </a:r>
            <a:r>
              <a:rPr lang="pl-PL" dirty="0" err="1"/>
              <a:t>bg-success</a:t>
            </a:r>
            <a:r>
              <a:rPr lang="pl-PL" dirty="0"/>
              <a:t>" style="padding-top:70px;padding-bottom:70px"&gt;</a:t>
            </a:r>
          </a:p>
          <a:p>
            <a:pPr marL="0" indent="0">
              <a:buNone/>
            </a:pPr>
            <a:r>
              <a:rPr lang="pl-PL" dirty="0"/>
              <a:t>  &lt;h1&gt;</a:t>
            </a:r>
            <a:r>
              <a:rPr lang="pl-PL" dirty="0" err="1"/>
              <a:t>Section</a:t>
            </a:r>
            <a:r>
              <a:rPr lang="pl-PL" dirty="0"/>
              <a:t> 1&lt;/h1&gt;</a:t>
            </a:r>
          </a:p>
          <a:p>
            <a:pPr marL="0" indent="0">
              <a:buNone/>
            </a:pPr>
            <a:r>
              <a:rPr lang="pl-PL" dirty="0"/>
              <a:t>&lt;/div&gt;</a:t>
            </a:r>
          </a:p>
          <a:p>
            <a:pPr marL="0" indent="0">
              <a:buNone/>
            </a:pPr>
            <a:r>
              <a:rPr lang="pl-PL" dirty="0"/>
              <a:t>&lt;div id="section2"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container</a:t>
            </a:r>
            <a:r>
              <a:rPr lang="pl-PL" dirty="0"/>
              <a:t>-fluid </a:t>
            </a:r>
            <a:r>
              <a:rPr lang="pl-PL" dirty="0" err="1"/>
              <a:t>bg-warning</a:t>
            </a:r>
            <a:r>
              <a:rPr lang="pl-PL" dirty="0"/>
              <a:t>" style="padding-top:70px;padding-bottom:70px"&gt;</a:t>
            </a:r>
          </a:p>
          <a:p>
            <a:pPr marL="0" indent="0">
              <a:buNone/>
            </a:pPr>
            <a:r>
              <a:rPr lang="pl-PL" dirty="0"/>
              <a:t>  &lt;h1&gt;</a:t>
            </a:r>
            <a:r>
              <a:rPr lang="pl-PL" dirty="0" err="1"/>
              <a:t>Section</a:t>
            </a:r>
            <a:r>
              <a:rPr lang="pl-PL" dirty="0"/>
              <a:t> 2&lt;/h1&gt;</a:t>
            </a:r>
          </a:p>
          <a:p>
            <a:pPr marL="0" indent="0">
              <a:buNone/>
            </a:pPr>
            <a:r>
              <a:rPr lang="pl-PL" dirty="0"/>
              <a:t>&lt;/div&gt;</a:t>
            </a:r>
          </a:p>
          <a:p>
            <a:pPr marL="0" indent="0">
              <a:buNone/>
            </a:pPr>
            <a:r>
              <a:rPr lang="pl-PL" dirty="0"/>
              <a:t>&lt;div id="section3"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container</a:t>
            </a:r>
            <a:r>
              <a:rPr lang="pl-PL" dirty="0"/>
              <a:t>-fluid </a:t>
            </a:r>
            <a:r>
              <a:rPr lang="pl-PL" dirty="0" err="1"/>
              <a:t>bg-secondary</a:t>
            </a:r>
            <a:r>
              <a:rPr lang="pl-PL" dirty="0"/>
              <a:t>" style="padding-top:70px;padding-bottom:70px"&gt;</a:t>
            </a:r>
          </a:p>
          <a:p>
            <a:pPr marL="0" indent="0">
              <a:buNone/>
            </a:pPr>
            <a:r>
              <a:rPr lang="pl-PL" dirty="0"/>
              <a:t>  &lt;h1&gt;</a:t>
            </a:r>
            <a:r>
              <a:rPr lang="pl-PL" dirty="0" err="1"/>
              <a:t>Section</a:t>
            </a:r>
            <a:r>
              <a:rPr lang="pl-PL" dirty="0"/>
              <a:t> 3&lt;/h1&gt;</a:t>
            </a:r>
          </a:p>
          <a:p>
            <a:pPr marL="0" indent="0">
              <a:buNone/>
            </a:pPr>
            <a:r>
              <a:rPr lang="pl-PL" dirty="0"/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1908314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F443FC-C12E-4174-B09C-AEA8ACB5B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88E9CDB-C050-41B2-8BA0-D914D9567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&lt;div id="section1"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container</a:t>
            </a:r>
            <a:r>
              <a:rPr lang="pl-PL" dirty="0"/>
              <a:t>-fluid </a:t>
            </a:r>
            <a:r>
              <a:rPr lang="pl-PL" dirty="0" err="1"/>
              <a:t>bg-success</a:t>
            </a:r>
            <a:r>
              <a:rPr lang="pl-PL" dirty="0"/>
              <a:t>" style="padding-top:70px;padding-bottom:70px"&gt;</a:t>
            </a:r>
          </a:p>
          <a:p>
            <a:pPr marL="0" indent="0">
              <a:buNone/>
            </a:pPr>
            <a:r>
              <a:rPr lang="pl-PL" dirty="0"/>
              <a:t>  &lt;h1&gt;</a:t>
            </a:r>
            <a:r>
              <a:rPr lang="pl-PL" dirty="0" err="1"/>
              <a:t>Section</a:t>
            </a:r>
            <a:r>
              <a:rPr lang="pl-PL" dirty="0"/>
              <a:t> 1&lt;/h1&gt;</a:t>
            </a:r>
          </a:p>
          <a:p>
            <a:pPr marL="0" indent="0">
              <a:buNone/>
            </a:pPr>
            <a:r>
              <a:rPr lang="pl-PL" dirty="0"/>
              <a:t>&lt;/div&gt;</a:t>
            </a:r>
          </a:p>
          <a:p>
            <a:pPr marL="0" indent="0">
              <a:buNone/>
            </a:pPr>
            <a:r>
              <a:rPr lang="pl-PL" dirty="0"/>
              <a:t>&lt;div id="section2"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container</a:t>
            </a:r>
            <a:r>
              <a:rPr lang="pl-PL" dirty="0"/>
              <a:t>-fluid </a:t>
            </a:r>
            <a:r>
              <a:rPr lang="pl-PL" dirty="0" err="1"/>
              <a:t>bg-warning</a:t>
            </a:r>
            <a:r>
              <a:rPr lang="pl-PL" dirty="0"/>
              <a:t>" style="padding-top:70px;padding-bottom:70px"&gt;</a:t>
            </a:r>
          </a:p>
          <a:p>
            <a:pPr marL="0" indent="0">
              <a:buNone/>
            </a:pPr>
            <a:r>
              <a:rPr lang="pl-PL" dirty="0"/>
              <a:t>  &lt;h1&gt;</a:t>
            </a:r>
            <a:r>
              <a:rPr lang="pl-PL" dirty="0" err="1"/>
              <a:t>Section</a:t>
            </a:r>
            <a:r>
              <a:rPr lang="pl-PL" dirty="0"/>
              <a:t> 2&lt;/h1&gt;</a:t>
            </a:r>
          </a:p>
          <a:p>
            <a:pPr marL="0" indent="0">
              <a:buNone/>
            </a:pPr>
            <a:r>
              <a:rPr lang="pl-PL" dirty="0"/>
              <a:t>&lt;/div&gt;</a:t>
            </a:r>
          </a:p>
          <a:p>
            <a:pPr marL="0" indent="0">
              <a:buNone/>
            </a:pPr>
            <a:r>
              <a:rPr lang="pl-PL" dirty="0"/>
              <a:t>&lt;div id="section3"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container</a:t>
            </a:r>
            <a:r>
              <a:rPr lang="pl-PL" dirty="0"/>
              <a:t>-fluid </a:t>
            </a:r>
            <a:r>
              <a:rPr lang="pl-PL" dirty="0" err="1"/>
              <a:t>bg-secondary</a:t>
            </a:r>
            <a:r>
              <a:rPr lang="pl-PL" dirty="0"/>
              <a:t>" style="padding-top:70px;padding-bottom:70px"&gt;</a:t>
            </a:r>
          </a:p>
          <a:p>
            <a:pPr marL="0" indent="0">
              <a:buNone/>
            </a:pPr>
            <a:r>
              <a:rPr lang="pl-PL" dirty="0"/>
              <a:t>  &lt;h1&gt;</a:t>
            </a:r>
            <a:r>
              <a:rPr lang="pl-PL" dirty="0" err="1"/>
              <a:t>Section</a:t>
            </a:r>
            <a:r>
              <a:rPr lang="pl-PL" dirty="0"/>
              <a:t> 3&lt;/h1&gt;</a:t>
            </a:r>
          </a:p>
          <a:p>
            <a:pPr marL="0" indent="0">
              <a:buNone/>
            </a:pPr>
            <a:r>
              <a:rPr lang="pl-PL" dirty="0"/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817492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6335F7-F714-4772-ABED-240922AF1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049DF0-20F2-4B78-A40A-1109296261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Dodaj data-</a:t>
            </a:r>
            <a:r>
              <a:rPr lang="pl-PL" dirty="0" err="1"/>
              <a:t>spy</a:t>
            </a:r>
            <a:r>
              <a:rPr lang="pl-PL" dirty="0"/>
              <a:t>= „</a:t>
            </a:r>
            <a:r>
              <a:rPr lang="pl-PL" dirty="0" err="1"/>
              <a:t>scroll</a:t>
            </a:r>
            <a:r>
              <a:rPr lang="pl-PL" dirty="0"/>
              <a:t>" do elementu, który powinien być użyty jako obszar przewijania (często jest to element &lt;body&gt;).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Następnie dodaj atrybut docelowy danych z wartością id lub nazwą klasy paska nawigacyjnego (.</a:t>
            </a:r>
            <a:r>
              <a:rPr lang="pl-PL" dirty="0" err="1"/>
              <a:t>navbar</a:t>
            </a:r>
            <a:r>
              <a:rPr lang="pl-PL" dirty="0"/>
              <a:t>). Ma to na celu upewnienie się, że </a:t>
            </a:r>
            <a:r>
              <a:rPr lang="pl-PL" dirty="0" err="1"/>
              <a:t>navbar</a:t>
            </a:r>
            <a:r>
              <a:rPr lang="pl-PL" dirty="0"/>
              <a:t> jest połączony z przewijanym obszarem.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Przewijane elementy muszą być zgodne z identyfikatorami odnośników znajdujących się na liście elementów nawigacyjnych (&lt;div id = "section1"&gt; pasuje do &lt;a </a:t>
            </a:r>
            <a:r>
              <a:rPr lang="pl-PL" dirty="0" err="1"/>
              <a:t>href</a:t>
            </a:r>
            <a:r>
              <a:rPr lang="pl-PL" dirty="0"/>
              <a:t>="#section1"&gt;).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95774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B8CA51-819A-4756-96B4-641631872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Pionowe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047D06D6-120B-4A09-88C6-13960220DA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2748812"/>
            <a:ext cx="9720262" cy="309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541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8A3640-AB11-4866-95A0-7C5E3034B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BFFCB5-0D50-4EC9-B30C-37F181E9B1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&lt;body data-spy="scroll" data-target="#</a:t>
            </a:r>
            <a:r>
              <a:rPr lang="en-US" dirty="0" err="1"/>
              <a:t>myScrollspy</a:t>
            </a:r>
            <a:r>
              <a:rPr lang="en-US" dirty="0"/>
              <a:t>" data-offset="1"&gt;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29566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12</TotalTime>
  <Words>731</Words>
  <Application>Microsoft Office PowerPoint</Application>
  <PresentationFormat>Panoramiczny</PresentationFormat>
  <Paragraphs>77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5" baseType="lpstr">
      <vt:lpstr>Tw Cen MT</vt:lpstr>
      <vt:lpstr>Tw Cen MT Condensed</vt:lpstr>
      <vt:lpstr>Wingdings 3</vt:lpstr>
      <vt:lpstr>Integralny</vt:lpstr>
      <vt:lpstr>Scrollspy</vt:lpstr>
      <vt:lpstr>Prezentacja programu PowerPoint</vt:lpstr>
      <vt:lpstr>Prezentacja programu PowerPoint</vt:lpstr>
      <vt:lpstr>Pasek dynamiczny</vt:lpstr>
      <vt:lpstr>Prezentacja programu PowerPoint</vt:lpstr>
      <vt:lpstr>Prezentacja programu PowerPoint</vt:lpstr>
      <vt:lpstr>Prezentacja programu PowerPoint</vt:lpstr>
      <vt:lpstr>Pionowe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Scrollspy</dc:title>
  <dc:creator>Damian Radzik</dc:creator>
  <cp:lastModifiedBy>Damian Radzik</cp:lastModifiedBy>
  <cp:revision>2</cp:revision>
  <dcterms:created xsi:type="dcterms:W3CDTF">2018-05-27T12:43:50Z</dcterms:created>
  <dcterms:modified xsi:type="dcterms:W3CDTF">2018-05-27T12:56:19Z</dcterms:modified>
</cp:coreProperties>
</file>