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47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149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05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24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66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79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762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76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5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526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56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8FBB023-70FF-4C4F-9E85-4C5F0B21A89A}" type="datetimeFigureOut">
              <a:rPr lang="pl-PL" smtClean="0"/>
              <a:t>22.04.2018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05E249E-B66B-4AC8-B061-E0D09226518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85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7F46C-4A83-463A-987B-1E61531160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Strony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742489-88A9-4D30-8A1F-33D5A0C88D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3356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669B6B-9C8B-4349-A981-457E1B43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Przyciski stron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EC0F075-67F7-448C-92B7-1F2C12186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4306" y="3673475"/>
            <a:ext cx="381952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38078-101A-4D0F-82C5-77F96825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4105F7-DDB7-40BE-98AF-F484CCB4C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&lt;div class="container"&gt;                 </a:t>
            </a:r>
          </a:p>
          <a:p>
            <a:pPr marL="0" indent="0">
              <a:buNone/>
            </a:pPr>
            <a:r>
              <a:rPr lang="it-IT" dirty="0"/>
              <a:t>  &lt;ul class="pager"&gt;</a:t>
            </a:r>
          </a:p>
          <a:p>
            <a:pPr marL="0" indent="0">
              <a:buNone/>
            </a:pPr>
            <a:r>
              <a:rPr lang="it-IT" dirty="0"/>
              <a:t>    &lt;li&gt;&lt;a href="#"&gt;Następna&lt;/a&gt;&lt;/li&gt;</a:t>
            </a:r>
          </a:p>
          <a:p>
            <a:pPr marL="0" indent="0">
              <a:buNone/>
            </a:pPr>
            <a:r>
              <a:rPr lang="it-IT" dirty="0"/>
              <a:t>    &lt;li&gt;&lt;a href="#"&gt;Poprzednia&lt;/a&gt;&lt;/li&gt;</a:t>
            </a:r>
          </a:p>
          <a:p>
            <a:pPr marL="0" indent="0">
              <a:buNone/>
            </a:pPr>
            <a:r>
              <a:rPr lang="it-IT" dirty="0"/>
              <a:t>  &lt;/ul&gt;</a:t>
            </a:r>
          </a:p>
          <a:p>
            <a:pPr marL="0" indent="0">
              <a:buNone/>
            </a:pPr>
            <a:r>
              <a:rPr lang="it-IT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201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F2B12C-81E8-4EDD-A8A4-2015DAB6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Ustawienie przycisków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E48FC2-071A-4331-9D9C-0D0B0A474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ul</a:t>
            </a:r>
            <a:r>
              <a:rPr lang="en-US" dirty="0"/>
              <a:t> class="pager"&gt;</a:t>
            </a:r>
            <a:br>
              <a:rPr lang="en-US" dirty="0"/>
            </a:br>
            <a:r>
              <a:rPr lang="en-US" dirty="0"/>
              <a:t>  &lt;li class="previous"&gt;&lt;a </a:t>
            </a:r>
            <a:r>
              <a:rPr lang="en-US" dirty="0" err="1"/>
              <a:t>href</a:t>
            </a:r>
            <a:r>
              <a:rPr lang="en-US" dirty="0"/>
              <a:t>="#"&gt;Previous&lt;/a&gt;&lt;/li&gt;</a:t>
            </a:r>
            <a:br>
              <a:rPr lang="en-US" dirty="0"/>
            </a:br>
            <a:r>
              <a:rPr lang="en-US" dirty="0"/>
              <a:t>  &lt;li class="next"&gt;&lt;a </a:t>
            </a:r>
            <a:r>
              <a:rPr lang="en-US" dirty="0" err="1"/>
              <a:t>href</a:t>
            </a:r>
            <a:r>
              <a:rPr lang="en-US" dirty="0"/>
              <a:t>="#"&gt;Next&lt;/a&gt;&lt;/li&gt;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ul</a:t>
            </a:r>
            <a:r>
              <a:rPr lang="en-US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154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CE01E5-33EF-409E-9AF3-ADC1F7C03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91C37A3-6010-43DA-9604-7F95470CF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1944" y="3783012"/>
            <a:ext cx="3524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0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5F07CB-570A-4E53-81E1-967C13B25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pagination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A427E0-D00B-433A-8146-FE5C4D50C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 class="pagination"&gt;</a:t>
            </a:r>
            <a:br>
              <a:rPr lang="it-IT" dirty="0"/>
            </a:br>
            <a:r>
              <a:rPr lang="it-IT" dirty="0"/>
              <a:t>  &lt;li&gt;&lt;a href="#"&gt;1&lt;/a&gt;&lt;/li&gt;</a:t>
            </a:r>
            <a:br>
              <a:rPr lang="it-IT" dirty="0"/>
            </a:br>
            <a:r>
              <a:rPr lang="it-IT" dirty="0"/>
              <a:t>  &lt;li&gt;&lt;a href="#"&gt;2&lt;/a&gt;&lt;/li&gt;</a:t>
            </a:r>
            <a:br>
              <a:rPr lang="it-IT" dirty="0"/>
            </a:br>
            <a:r>
              <a:rPr lang="it-IT" dirty="0"/>
              <a:t>  &lt;li&gt;&lt;a href="#"&gt;3&lt;/a&gt;&lt;/li&gt;</a:t>
            </a:r>
            <a:br>
              <a:rPr lang="it-IT" dirty="0"/>
            </a:br>
            <a:r>
              <a:rPr lang="it-IT" dirty="0"/>
              <a:t>  &lt;li&gt;&lt;a href="#"&gt;4&lt;/a&gt;&lt;/li&gt;</a:t>
            </a:r>
            <a:br>
              <a:rPr lang="it-IT" dirty="0"/>
            </a:br>
            <a:r>
              <a:rPr lang="it-IT" dirty="0"/>
              <a:t>  &lt;li&gt;&lt;a href="#"&gt;5&lt;/a&gt;&lt;/li&gt;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783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AF33E7-E779-4755-8C2A-5833D555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Aktywowany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F26C054-B00D-4041-9DBB-3996C0EDA7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1519" y="3844925"/>
            <a:ext cx="27051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4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683178-F56E-461A-A81F-312149221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8C2251-424E-4F8B-91C9-A1A458787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 class="pagination"&gt;</a:t>
            </a:r>
            <a:br>
              <a:rPr lang="it-IT" dirty="0"/>
            </a:br>
            <a:r>
              <a:rPr lang="it-IT" dirty="0"/>
              <a:t>  &lt;li&gt;&lt;a href="#"&gt;1&lt;/a&gt;&lt;/li&gt;</a:t>
            </a:r>
            <a:br>
              <a:rPr lang="it-IT" dirty="0"/>
            </a:br>
            <a:r>
              <a:rPr lang="it-IT" dirty="0"/>
              <a:t>  &lt;li class="active"&gt;&lt;a href="#"&gt;2&lt;/a&gt;&lt;/li&gt;</a:t>
            </a:r>
            <a:br>
              <a:rPr lang="it-IT" dirty="0"/>
            </a:br>
            <a:r>
              <a:rPr lang="it-IT" dirty="0"/>
              <a:t>  &lt;li&gt;&lt;a href="#"&gt;3&lt;/a&gt;&lt;/li&gt;</a:t>
            </a:r>
            <a:br>
              <a:rPr lang="it-IT" dirty="0"/>
            </a:br>
            <a:r>
              <a:rPr lang="it-IT" dirty="0"/>
              <a:t>  &lt;li&gt;&lt;a href="#"&gt;4&lt;/a&gt;&lt;/li&gt;</a:t>
            </a:r>
            <a:br>
              <a:rPr lang="it-IT" dirty="0"/>
            </a:br>
            <a:r>
              <a:rPr lang="it-IT" dirty="0"/>
              <a:t>  &lt;li&gt;&lt;a href="#"&gt;5&lt;/a&gt;&lt;/li&gt;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395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E22645-FEBC-4839-88F5-19FA4A1D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Strona wyłączona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352F5A-DE54-49DD-BFAC-4889A8B29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 class="pagination"&gt;</a:t>
            </a:r>
            <a:br>
              <a:rPr lang="it-IT" dirty="0"/>
            </a:br>
            <a:r>
              <a:rPr lang="it-IT" dirty="0"/>
              <a:t>  &lt;li&gt;&lt;a href="#"&gt;1&lt;/a&gt;&lt;/li&gt;</a:t>
            </a:r>
            <a:br>
              <a:rPr lang="it-IT" dirty="0"/>
            </a:br>
            <a:r>
              <a:rPr lang="it-IT" dirty="0"/>
              <a:t>  &lt;li&gt;&lt;a href="#"&gt;2&lt;/a&gt;&lt;/li&gt;</a:t>
            </a:r>
            <a:br>
              <a:rPr lang="it-IT" dirty="0"/>
            </a:br>
            <a:r>
              <a:rPr lang="it-IT" dirty="0"/>
              <a:t>  &lt;li&gt;&lt;a href="#"&gt;3&lt;/a&gt;&lt;/li&gt;</a:t>
            </a:r>
            <a:br>
              <a:rPr lang="it-IT" dirty="0"/>
            </a:br>
            <a:r>
              <a:rPr lang="it-IT" dirty="0"/>
              <a:t>  &lt;li class="disabled"&gt;&lt;a href="#"&gt;4&lt;/a&gt;&lt;/li&gt;</a:t>
            </a:r>
            <a:br>
              <a:rPr lang="it-IT" dirty="0"/>
            </a:br>
            <a:r>
              <a:rPr lang="it-IT" dirty="0"/>
              <a:t>  &lt;li&gt;&lt;a href="#"&gt;5&lt;/a&gt;&lt;/li&gt;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428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ADAF97-1FB6-41CD-B498-59A48191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09C593-E59A-487B-88B3-ACACA0B05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&lt;ul class="pagination pagination-lg"&gt;</a:t>
            </a:r>
            <a:br>
              <a:rPr lang="it-IT" dirty="0"/>
            </a:br>
            <a:r>
              <a:rPr lang="it-IT" dirty="0"/>
              <a:t>  &lt;li&gt;&lt;a href="#"&gt;1&lt;/a&gt;&lt;/li&gt;</a:t>
            </a:r>
            <a:br>
              <a:rPr lang="it-IT" dirty="0"/>
            </a:br>
            <a:r>
              <a:rPr lang="it-IT" dirty="0"/>
              <a:t>  &lt;li&gt;&lt;a href="#"&gt;2&lt;/a&gt;&lt;/li&gt;</a:t>
            </a:r>
            <a:br>
              <a:rPr lang="it-IT" dirty="0"/>
            </a:br>
            <a:r>
              <a:rPr lang="it-IT" dirty="0"/>
              <a:t>  &lt;li&gt;&lt;a href="#"&gt;3&lt;/a&gt;&lt;/li&gt;</a:t>
            </a:r>
            <a:br>
              <a:rPr lang="it-IT" dirty="0"/>
            </a:br>
            <a:r>
              <a:rPr lang="it-IT" dirty="0"/>
              <a:t>  &lt;li&gt;&lt;a href="#"&gt;4&lt;/a&gt;&lt;/li&gt;</a:t>
            </a:r>
            <a:br>
              <a:rPr lang="it-IT" dirty="0"/>
            </a:br>
            <a:r>
              <a:rPr lang="it-IT" dirty="0"/>
              <a:t>  &lt;li&gt;&lt;a href="#"&gt;5&lt;/a&gt;&lt;/li&gt;</a:t>
            </a:r>
            <a:br>
              <a:rPr lang="it-IT" dirty="0"/>
            </a:br>
            <a:r>
              <a:rPr lang="it-IT" dirty="0"/>
              <a:t>&lt;/ul&gt;</a:t>
            </a:r>
            <a:br>
              <a:rPr lang="it-IT" dirty="0"/>
            </a:br>
            <a:br>
              <a:rPr lang="it-IT" dirty="0"/>
            </a:br>
            <a:r>
              <a:rPr lang="it-IT" dirty="0"/>
              <a:t>&lt;ul class="pagination pagination-sm"&gt;</a:t>
            </a:r>
            <a:br>
              <a:rPr lang="it-IT" dirty="0"/>
            </a:br>
            <a:r>
              <a:rPr lang="it-IT" dirty="0"/>
              <a:t>  &lt;li&gt;&lt;a href="#"&gt;1&lt;/a&gt;&lt;/li&gt;</a:t>
            </a:r>
            <a:br>
              <a:rPr lang="it-IT" dirty="0"/>
            </a:br>
            <a:r>
              <a:rPr lang="it-IT" dirty="0"/>
              <a:t>  &lt;li&gt;&lt;a href="#"&gt;2&lt;/a&gt;&lt;/li&gt;</a:t>
            </a:r>
            <a:br>
              <a:rPr lang="it-IT" dirty="0"/>
            </a:br>
            <a:r>
              <a:rPr lang="it-IT" dirty="0"/>
              <a:t>  &lt;li&gt;&lt;a href="#"&gt;3&lt;/a&gt;&lt;/li&gt;</a:t>
            </a:r>
            <a:br>
              <a:rPr lang="it-IT" dirty="0"/>
            </a:br>
            <a:r>
              <a:rPr lang="it-IT" dirty="0"/>
              <a:t>  &lt;li&gt;&lt;a href="#"&gt;4&lt;/a&gt;&lt;/li&gt;</a:t>
            </a:r>
            <a:br>
              <a:rPr lang="it-IT" dirty="0"/>
            </a:br>
            <a:r>
              <a:rPr lang="it-IT" dirty="0"/>
              <a:t>  &lt;li&gt;&lt;a href="#"&gt;5&lt;/a&gt;&lt;/li&gt;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1405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597C5A-1119-4295-9E1E-4E021F519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Stronicowanie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EFA69D9-7E30-46EE-B6DA-529D4A6749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24807"/>
            <a:ext cx="9720262" cy="54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1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DD82FB-E601-4E1B-A3FC-4FCC5668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817E57-4F5E-47F5-86A0-D05BE6CB0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&lt;div class="container"&gt;                 </a:t>
            </a:r>
          </a:p>
          <a:p>
            <a:pPr marL="0" indent="0">
              <a:buNone/>
            </a:pPr>
            <a:r>
              <a:rPr lang="it-IT" dirty="0"/>
              <a:t>  &lt;ul class="breadcrumb"&gt;</a:t>
            </a:r>
          </a:p>
          <a:p>
            <a:pPr marL="0" indent="0">
              <a:buNone/>
            </a:pPr>
            <a:r>
              <a:rPr lang="it-IT" dirty="0"/>
              <a:t>    &lt;li&gt;&lt;a href="#"&gt;Home&lt;/a&gt;&lt;/li&gt;</a:t>
            </a:r>
          </a:p>
          <a:p>
            <a:pPr marL="0" indent="0">
              <a:buNone/>
            </a:pPr>
            <a:r>
              <a:rPr lang="it-IT" dirty="0"/>
              <a:t>    &lt;li&gt;&lt;a href="#"&gt;Prywatne&lt;/a&gt;&lt;/li&gt;</a:t>
            </a:r>
          </a:p>
          <a:p>
            <a:pPr marL="0" indent="0">
              <a:buNone/>
            </a:pPr>
            <a:r>
              <a:rPr lang="it-IT" dirty="0"/>
              <a:t>    &lt;li&gt;&lt;a href="#"&gt;Zdjęcia&lt;/a&gt;&lt;/li&gt;</a:t>
            </a:r>
          </a:p>
          <a:p>
            <a:pPr marL="0" indent="0">
              <a:buNone/>
            </a:pPr>
            <a:r>
              <a:rPr lang="it-IT" dirty="0"/>
              <a:t>    &lt;li class="active"&gt;Video&lt;/li&gt;        </a:t>
            </a:r>
          </a:p>
          <a:p>
            <a:pPr marL="0" indent="0">
              <a:buNone/>
            </a:pPr>
            <a:r>
              <a:rPr lang="it-IT" dirty="0"/>
              <a:t>  &lt;/ul&gt;</a:t>
            </a:r>
          </a:p>
          <a:p>
            <a:pPr marL="0" indent="0">
              <a:buNone/>
            </a:pPr>
            <a:r>
              <a:rPr lang="it-IT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5152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</TotalTime>
  <Words>138</Words>
  <Application>Microsoft Office PowerPoint</Application>
  <PresentationFormat>Panoramiczny</PresentationFormat>
  <Paragraphs>29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Integralny</vt:lpstr>
      <vt:lpstr>Strony</vt:lpstr>
      <vt:lpstr>Prezentacja programu PowerPoint</vt:lpstr>
      <vt:lpstr>pagination</vt:lpstr>
      <vt:lpstr>Aktywowany</vt:lpstr>
      <vt:lpstr>Prezentacja programu PowerPoint</vt:lpstr>
      <vt:lpstr>Strona wyłączona</vt:lpstr>
      <vt:lpstr>Rozmiar</vt:lpstr>
      <vt:lpstr>Stronicowanie</vt:lpstr>
      <vt:lpstr>Prezentacja programu PowerPoint</vt:lpstr>
      <vt:lpstr>Przyciski stron</vt:lpstr>
      <vt:lpstr>Prezentacja programu PowerPoint</vt:lpstr>
      <vt:lpstr>Ustawienie przycisków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Strony</dc:title>
  <dc:creator>Damian Radzik</dc:creator>
  <cp:lastModifiedBy>Damian Radzik</cp:lastModifiedBy>
  <cp:revision>3</cp:revision>
  <dcterms:created xsi:type="dcterms:W3CDTF">2018-04-22T17:25:39Z</dcterms:created>
  <dcterms:modified xsi:type="dcterms:W3CDTF">2018-04-22T18:25:03Z</dcterms:modified>
</cp:coreProperties>
</file>