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03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87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87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38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46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1945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33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19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3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85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11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96DBDFB-A519-4D1F-841C-2C4BAB9917CD}" type="datetimeFigureOut">
              <a:rPr lang="pl-PL" smtClean="0"/>
              <a:t>11.04.2018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CDA59B3-4BA5-4D97-BA69-CF18031D5A3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8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32A43F-CDC7-472C-9C80-4342BFC377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Typografia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4506BBB-3CDB-4D2E-B4A0-8A4AEB6C2D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Bootstrap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2079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5F81AC-AF6A-46CF-9316-DDEE8741C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&lt;</a:t>
            </a:r>
            <a:r>
              <a:rPr lang="pl-PL" dirty="0" err="1"/>
              <a:t>kbd</a:t>
            </a:r>
            <a:r>
              <a:rPr lang="pl-PL" dirty="0"/>
              <a:t>&gt;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F256CE73-9582-4C9B-BE78-EE6FA224BE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0419" y="3468687"/>
            <a:ext cx="506730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51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D8CAE9-78B1-4146-AE9E-041F4F3E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&lt;</a:t>
            </a:r>
            <a:r>
              <a:rPr lang="pl-PL" dirty="0" err="1"/>
              <a:t>pre</a:t>
            </a:r>
            <a:r>
              <a:rPr lang="pl-PL" dirty="0"/>
              <a:t>&gt;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3BBD7F0F-E180-4486-90BB-C42A290268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386025"/>
            <a:ext cx="9720262" cy="182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252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B90B28-045C-46B5-AF09-5EDA74AF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Kolory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C483B4C8-7BCD-4B2E-93E2-1090E06B55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4306" y="2987675"/>
            <a:ext cx="381952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1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D8046D-B607-44C9-857D-0C7DF31E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Kolory tła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592918C-A5F7-43FC-9893-BBBC046FE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4268" y="3110729"/>
            <a:ext cx="6759601" cy="237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374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02346A-B727-4CD4-8F42-FED67AF4D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Pozostałe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D65971-2B1B-4EFE-8FC8-52BB90008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.small	</a:t>
            </a:r>
            <a:r>
              <a:rPr lang="pl-PL" dirty="0"/>
              <a:t>zmniejsza tekst do wartości 85% rodzica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.text-left		.text-center		.text-right	.text-justify		</a:t>
            </a:r>
          </a:p>
          <a:p>
            <a:pPr marL="0" indent="0">
              <a:buNone/>
            </a:pPr>
            <a:r>
              <a:rPr lang="en-US" dirty="0"/>
              <a:t>.text-</a:t>
            </a:r>
            <a:r>
              <a:rPr lang="en-US" dirty="0" err="1"/>
              <a:t>nowrap</a:t>
            </a: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.text-lowercase		.text-uppercase	.text-capitalize		</a:t>
            </a:r>
          </a:p>
          <a:p>
            <a:pPr marL="0" indent="0">
              <a:buNone/>
            </a:pPr>
            <a:r>
              <a:rPr lang="en-US" dirty="0"/>
              <a:t>.initialism	</a:t>
            </a:r>
            <a:r>
              <a:rPr lang="pl-PL" dirty="0"/>
              <a:t>zmniejsza tekst w &lt;</a:t>
            </a:r>
            <a:r>
              <a:rPr lang="pl-PL" dirty="0" err="1"/>
              <a:t>abbr</a:t>
            </a:r>
            <a:r>
              <a:rPr lang="pl-PL" dirty="0"/>
              <a:t>&gt;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.list-</a:t>
            </a:r>
            <a:r>
              <a:rPr lang="en-US" dirty="0" err="1"/>
              <a:t>unstyled</a:t>
            </a:r>
            <a:r>
              <a:rPr lang="en-US" dirty="0"/>
              <a:t>		.list-inline</a:t>
            </a:r>
            <a:r>
              <a:rPr lang="pl-PL" dirty="0"/>
              <a:t>		</a:t>
            </a:r>
            <a:r>
              <a:rPr lang="en-US" dirty="0"/>
              <a:t>.dl-horizontal	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.pre-scrollable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address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37805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E0B370-4FF9-4786-A54C-A752E1409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Standardowe ustawienia </a:t>
            </a:r>
            <a:r>
              <a:rPr lang="pl-PL" dirty="0" err="1"/>
              <a:t>Bootstrap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ABBC76-6ED2-4DC4-B329-4693623BF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Globalny domyślny rozmiar czcionki </a:t>
            </a:r>
            <a:r>
              <a:rPr lang="pl-PL" dirty="0" err="1"/>
              <a:t>Bootstrap</a:t>
            </a:r>
            <a:r>
              <a:rPr lang="pl-PL" dirty="0"/>
              <a:t> to 14 pikseli, a wysokość linii to 1,428. Jest to stosowane do elementu &lt;body&gt; i wszystkich akapitów (&lt;p&gt;). </a:t>
            </a:r>
          </a:p>
          <a:p>
            <a:pPr marL="0" indent="0">
              <a:buNone/>
            </a:pPr>
            <a:r>
              <a:rPr lang="pl-PL" dirty="0"/>
              <a:t>Ponadto wszystkie elementy &lt;p&gt; mają dolny margines, który jest równy połowie ich obliczonej wysokości linii (domyślnie 10 pikseli).</a:t>
            </a:r>
          </a:p>
        </p:txBody>
      </p:sp>
    </p:spTree>
    <p:extLst>
      <p:ext uri="{BB962C8B-B14F-4D97-AF65-F5344CB8AC3E}">
        <p14:creationId xmlns:p14="http://schemas.microsoft.com/office/powerpoint/2010/main" val="67916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8658AF-5D1B-459A-AC1C-511A06A0C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&lt;h1&gt; - &lt;h6&gt;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2BD59DA-A07E-4ADB-9975-B702B6939D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8456" y="2554287"/>
            <a:ext cx="5991225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28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9D2A04-96DA-4D38-AC7A-B7886225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&lt;small&gt;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CE81A802-5B07-4E21-AE72-D487BB6B69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5131" y="2592387"/>
            <a:ext cx="585787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25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2DD361-AD1E-40D3-BBCE-715A8E972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&lt;</a:t>
            </a:r>
            <a:r>
              <a:rPr lang="pl-PL" dirty="0" err="1"/>
              <a:t>mark</a:t>
            </a:r>
            <a:r>
              <a:rPr lang="pl-PL" dirty="0"/>
              <a:t>&gt;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D00DE7C-07B7-4EE3-BF01-A8956DD912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2792" y="3133725"/>
            <a:ext cx="5946415" cy="158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61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3AAF27-3195-4BB0-81F8-3320D6AE3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&lt;</a:t>
            </a:r>
            <a:r>
              <a:rPr lang="pl-PL" dirty="0" err="1"/>
              <a:t>abbr</a:t>
            </a:r>
            <a:r>
              <a:rPr lang="pl-PL" dirty="0"/>
              <a:t>&gt;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93F3CAF-21C1-41A2-A85D-C380AA2A5E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5556" y="3292475"/>
            <a:ext cx="667702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315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B9E142-2094-48C3-80BA-DE56511D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&lt;</a:t>
            </a:r>
            <a:r>
              <a:rPr lang="pl-PL" dirty="0" err="1"/>
              <a:t>blockquote</a:t>
            </a:r>
            <a:r>
              <a:rPr lang="pl-PL" dirty="0"/>
              <a:t>&gt;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45384734-522D-48B3-BF14-7D3030F6A9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494521"/>
            <a:ext cx="9720262" cy="160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17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F31E82-FA78-42E2-B0E1-14773FD0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&lt;dl&gt;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F05EB46A-DB12-4B58-931C-C322C99DA8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794" y="3206750"/>
            <a:ext cx="3752850" cy="2181225"/>
          </a:xfrm>
          <a:prstGeom prst="rect">
            <a:avLst/>
          </a:prstGeom>
        </p:spPr>
      </p:pic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EF33EC50-D64D-46F3-AEBB-541208035E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&lt;h1&gt;Lista z opisami&lt;/h1&gt;    </a:t>
            </a:r>
          </a:p>
          <a:p>
            <a:pPr marL="0" indent="0">
              <a:buNone/>
            </a:pPr>
            <a:r>
              <a:rPr lang="pl-PL" dirty="0"/>
              <a:t>  &lt;p&gt;dl definiuje listę wraz z opisami elementów:&lt;/p&gt;</a:t>
            </a:r>
          </a:p>
          <a:p>
            <a:pPr marL="0" indent="0">
              <a:buNone/>
            </a:pPr>
            <a:r>
              <a:rPr lang="pl-PL" dirty="0"/>
              <a:t>  &lt;dl&gt;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dt</a:t>
            </a:r>
            <a:r>
              <a:rPr lang="pl-PL" dirty="0"/>
              <a:t>&gt;Kawa&lt;/</a:t>
            </a:r>
            <a:r>
              <a:rPr lang="pl-PL" dirty="0" err="1"/>
              <a:t>dt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dd</a:t>
            </a:r>
            <a:r>
              <a:rPr lang="pl-PL" dirty="0"/>
              <a:t>&gt;- czarny jak piekło gorący napój&lt;/</a:t>
            </a:r>
            <a:r>
              <a:rPr lang="pl-PL" dirty="0" err="1"/>
              <a:t>dd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dt</a:t>
            </a:r>
            <a:r>
              <a:rPr lang="pl-PL" dirty="0"/>
              <a:t>&gt;Mleko&lt;/</a:t>
            </a:r>
            <a:r>
              <a:rPr lang="pl-PL" dirty="0" err="1"/>
              <a:t>dt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dd</a:t>
            </a:r>
            <a:r>
              <a:rPr lang="pl-PL" dirty="0"/>
              <a:t>&gt;- biały jak niebo zimny napój&lt;/</a:t>
            </a:r>
            <a:r>
              <a:rPr lang="pl-PL" dirty="0" err="1"/>
              <a:t>dd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&lt;/dl&gt;     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611888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46CD0372-6670-4016-8DA5-FDCA5E191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&lt;</a:t>
            </a:r>
            <a:r>
              <a:rPr lang="pl-PL" dirty="0" err="1"/>
              <a:t>code</a:t>
            </a:r>
            <a:r>
              <a:rPr lang="pl-PL" dirty="0"/>
              <a:t>&gt;</a:t>
            </a:r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B65D2BAF-72A4-430D-8F89-FEE3C82709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2206" y="3511550"/>
            <a:ext cx="694372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929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</TotalTime>
  <Words>175</Words>
  <Application>Microsoft Office PowerPoint</Application>
  <PresentationFormat>Panoramiczny</PresentationFormat>
  <Paragraphs>35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Integralny</vt:lpstr>
      <vt:lpstr>Typografia</vt:lpstr>
      <vt:lpstr>Standardowe ustawienia Bootstrap</vt:lpstr>
      <vt:lpstr>&lt;h1&gt; - &lt;h6&gt;</vt:lpstr>
      <vt:lpstr>&lt;small&gt;</vt:lpstr>
      <vt:lpstr>&lt;mark&gt;</vt:lpstr>
      <vt:lpstr>&lt;abbr&gt;</vt:lpstr>
      <vt:lpstr>&lt;blockquote&gt;</vt:lpstr>
      <vt:lpstr>&lt;dl&gt;</vt:lpstr>
      <vt:lpstr>&lt;code&gt;</vt:lpstr>
      <vt:lpstr>&lt;kbd&gt;</vt:lpstr>
      <vt:lpstr>&lt;pre&gt;</vt:lpstr>
      <vt:lpstr>Kolory</vt:lpstr>
      <vt:lpstr>Kolory tła</vt:lpstr>
      <vt:lpstr>Pozostałe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Typografia</dc:title>
  <dc:creator>Damian Radzik</dc:creator>
  <cp:lastModifiedBy>Damian Radzik</cp:lastModifiedBy>
  <cp:revision>4</cp:revision>
  <dcterms:created xsi:type="dcterms:W3CDTF">2018-04-11T10:20:30Z</dcterms:created>
  <dcterms:modified xsi:type="dcterms:W3CDTF">2018-04-11T10:58:41Z</dcterms:modified>
</cp:coreProperties>
</file>