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26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117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25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658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98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851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348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401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157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58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09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EA8C921-1979-4FE1-B294-843E7DE2405A}" type="datetimeFigureOut">
              <a:rPr lang="pl-PL" smtClean="0"/>
              <a:t>03.06.2018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B828282-DD63-40F9-B3D2-1FBD8B8E3F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36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AAA42A-F4AD-4B11-B475-184B1BA20C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Użyteczne funkcje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A605029-E3A1-4C6D-B395-2F89FE0DAD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2990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01CC42-04CC-46B2-8105-ED5B8481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3A063C-6A7C-443A-BF98-1F24F656B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class="w-25 </a:t>
            </a:r>
            <a:r>
              <a:rPr lang="en-US" dirty="0" err="1"/>
              <a:t>bg</a:t>
            </a:r>
            <a:r>
              <a:rPr lang="en-US" dirty="0"/>
              <a:t>-warning"&gt;Width 25%&lt;/div&gt;</a:t>
            </a:r>
            <a:br>
              <a:rPr lang="en-US" dirty="0"/>
            </a:br>
            <a:r>
              <a:rPr lang="en-US" dirty="0"/>
              <a:t>&lt;div class="w-50 </a:t>
            </a:r>
            <a:r>
              <a:rPr lang="en-US" dirty="0" err="1"/>
              <a:t>bg</a:t>
            </a:r>
            <a:r>
              <a:rPr lang="en-US" dirty="0"/>
              <a:t>-warning"&gt;Width 50%&lt;/div&gt;</a:t>
            </a:r>
            <a:br>
              <a:rPr lang="en-US" dirty="0"/>
            </a:br>
            <a:r>
              <a:rPr lang="en-US" dirty="0"/>
              <a:t>&lt;div class="w-75 </a:t>
            </a:r>
            <a:r>
              <a:rPr lang="en-US" dirty="0" err="1"/>
              <a:t>bg</a:t>
            </a:r>
            <a:r>
              <a:rPr lang="en-US" dirty="0"/>
              <a:t>-warning"&gt;Width 75%&lt;/div&gt;</a:t>
            </a:r>
            <a:br>
              <a:rPr lang="en-US" dirty="0"/>
            </a:br>
            <a:r>
              <a:rPr lang="en-US" dirty="0"/>
              <a:t>&lt;div class="w-100 </a:t>
            </a:r>
            <a:r>
              <a:rPr lang="en-US" dirty="0" err="1"/>
              <a:t>bg</a:t>
            </a:r>
            <a:r>
              <a:rPr lang="en-US" dirty="0"/>
              <a:t>-warning"&gt;Width 100%&lt;/div&gt;</a:t>
            </a:r>
            <a:br>
              <a:rPr lang="en-US" dirty="0"/>
            </a:br>
            <a:r>
              <a:rPr lang="en-US" dirty="0"/>
              <a:t>&lt;div class="mw-100 </a:t>
            </a:r>
            <a:r>
              <a:rPr lang="en-US" dirty="0" err="1"/>
              <a:t>bg</a:t>
            </a:r>
            <a:r>
              <a:rPr lang="en-US" dirty="0"/>
              <a:t>-warning"&gt;Max Width 100%&lt;/div&gt;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4797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77D6AB-6A12-4C82-997B-B83B2A10A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Wysokość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F863F2FC-5010-4872-ABA4-E11138C4A3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241821"/>
            <a:ext cx="9720262" cy="2111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881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BED159-98A0-459A-982E-D6E2966A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B1F542-6129-4021-B386-C161D4A65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style="height:200px;background-color:#</a:t>
            </a:r>
            <a:r>
              <a:rPr lang="pl-PL" dirty="0" err="1"/>
              <a:t>ddd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="h-25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Height</a:t>
            </a:r>
            <a:r>
              <a:rPr lang="pl-PL" dirty="0"/>
              <a:t> 25%&lt;/div&gt;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="h-50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Height</a:t>
            </a:r>
            <a:r>
              <a:rPr lang="pl-PL" dirty="0"/>
              <a:t> 50%&lt;/div&gt;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="h-75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Height</a:t>
            </a:r>
            <a:r>
              <a:rPr lang="pl-PL" dirty="0"/>
              <a:t> 75%&lt;/div&gt;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="h-100 </a:t>
            </a:r>
            <a:r>
              <a:rPr lang="pl-PL" dirty="0" err="1"/>
              <a:t>bg-warning</a:t>
            </a:r>
            <a:r>
              <a:rPr lang="pl-PL" dirty="0"/>
              <a:t>"&gt;</a:t>
            </a:r>
            <a:r>
              <a:rPr lang="pl-PL" dirty="0" err="1"/>
              <a:t>Height</a:t>
            </a:r>
            <a:r>
              <a:rPr lang="pl-PL" dirty="0"/>
              <a:t> 100%&lt;/div&gt;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="mh-100 </a:t>
            </a:r>
            <a:r>
              <a:rPr lang="pl-PL" dirty="0" err="1"/>
              <a:t>bg-warning</a:t>
            </a:r>
            <a:r>
              <a:rPr lang="pl-PL" dirty="0"/>
              <a:t>" style="height:500px"&gt;Max </a:t>
            </a:r>
            <a:r>
              <a:rPr lang="pl-PL" dirty="0" err="1"/>
              <a:t>Height</a:t>
            </a:r>
            <a:r>
              <a:rPr lang="pl-PL" dirty="0"/>
              <a:t> 100%&lt;/div&gt;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3029396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BADDDE-AFA7-4EED-8AA2-92277917A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Spacing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F8257E-DFB4-49C7-A500-64C21433B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Bootstrap</a:t>
            </a:r>
            <a:r>
              <a:rPr lang="pl-PL" dirty="0"/>
              <a:t> 4 ma szeroki zakres responsywnych marginesów i klas użytkowych. Działają dla wszystkich </a:t>
            </a:r>
            <a:r>
              <a:rPr lang="pl-PL" dirty="0" err="1"/>
              <a:t>responsywności</a:t>
            </a:r>
            <a:r>
              <a:rPr lang="pl-PL" dirty="0"/>
              <a:t>: </a:t>
            </a:r>
            <a:r>
              <a:rPr lang="pl-PL" dirty="0" err="1"/>
              <a:t>xs</a:t>
            </a:r>
            <a:r>
              <a:rPr lang="pl-PL" dirty="0"/>
              <a:t> (&lt;= 576px), </a:t>
            </a:r>
            <a:r>
              <a:rPr lang="pl-PL" dirty="0" err="1"/>
              <a:t>sm</a:t>
            </a:r>
            <a:r>
              <a:rPr lang="pl-PL" dirty="0"/>
              <a:t> (&gt; = 576px), md (&gt; = 768px), </a:t>
            </a:r>
            <a:r>
              <a:rPr lang="pl-PL" dirty="0" err="1"/>
              <a:t>lg</a:t>
            </a:r>
            <a:r>
              <a:rPr lang="pl-PL" dirty="0"/>
              <a:t> (&gt; = 992px) lub xl (&gt; = 1200px)):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Klasy są używane w formacie: </a:t>
            </a:r>
          </a:p>
          <a:p>
            <a:pPr marL="0" indent="0">
              <a:buNone/>
            </a:pPr>
            <a:r>
              <a:rPr lang="pl-PL" dirty="0"/>
              <a:t>{</a:t>
            </a:r>
            <a:r>
              <a:rPr lang="pl-PL" dirty="0" err="1"/>
              <a:t>property</a:t>
            </a:r>
            <a:r>
              <a:rPr lang="pl-PL" dirty="0"/>
              <a:t>} {</a:t>
            </a:r>
            <a:r>
              <a:rPr lang="pl-PL" dirty="0" err="1"/>
              <a:t>sides</a:t>
            </a:r>
            <a:r>
              <a:rPr lang="pl-PL" dirty="0"/>
              <a:t>} - {</a:t>
            </a:r>
            <a:r>
              <a:rPr lang="pl-PL" dirty="0" err="1"/>
              <a:t>size</a:t>
            </a:r>
            <a:r>
              <a:rPr lang="pl-PL" dirty="0"/>
              <a:t>} dla </a:t>
            </a:r>
            <a:r>
              <a:rPr lang="pl-PL" dirty="0" err="1"/>
              <a:t>xs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{</a:t>
            </a:r>
            <a:r>
              <a:rPr lang="pl-PL" dirty="0" err="1"/>
              <a:t>property</a:t>
            </a:r>
            <a:r>
              <a:rPr lang="pl-PL" dirty="0"/>
              <a:t>} {</a:t>
            </a:r>
            <a:r>
              <a:rPr lang="pl-PL" dirty="0" err="1"/>
              <a:t>sides</a:t>
            </a:r>
            <a:r>
              <a:rPr lang="pl-PL" dirty="0"/>
              <a:t>} - {</a:t>
            </a:r>
            <a:r>
              <a:rPr lang="pl-PL" dirty="0" err="1"/>
              <a:t>breakpoint</a:t>
            </a:r>
            <a:r>
              <a:rPr lang="pl-PL" dirty="0"/>
              <a:t>} - {</a:t>
            </a:r>
            <a:r>
              <a:rPr lang="pl-PL" dirty="0" err="1"/>
              <a:t>size</a:t>
            </a:r>
            <a:r>
              <a:rPr lang="pl-PL" dirty="0"/>
              <a:t>} dla </a:t>
            </a:r>
            <a:r>
              <a:rPr lang="pl-PL" dirty="0" err="1"/>
              <a:t>sm</a:t>
            </a:r>
            <a:r>
              <a:rPr lang="pl-PL" dirty="0"/>
              <a:t>, md, </a:t>
            </a:r>
            <a:r>
              <a:rPr lang="pl-PL" dirty="0" err="1"/>
              <a:t>lg</a:t>
            </a:r>
            <a:r>
              <a:rPr lang="pl-PL" dirty="0"/>
              <a:t> i xl.</a:t>
            </a:r>
          </a:p>
        </p:txBody>
      </p:sp>
    </p:spTree>
    <p:extLst>
      <p:ext uri="{BB962C8B-B14F-4D97-AF65-F5344CB8AC3E}">
        <p14:creationId xmlns:p14="http://schemas.microsoft.com/office/powerpoint/2010/main" val="2268400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67C310-B65F-45F1-B919-327BDDB74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B43C9C-2641-4057-B9A5-26364107F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P</a:t>
            </a:r>
            <a:r>
              <a:rPr lang="en-US" dirty="0" err="1"/>
              <a:t>roperty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m - </a:t>
            </a:r>
            <a:r>
              <a:rPr lang="pl-PL" dirty="0"/>
              <a:t>margines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 - </a:t>
            </a:r>
            <a:r>
              <a:rPr lang="pl-PL" dirty="0"/>
              <a:t>Odstęp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l-PL" dirty="0" err="1"/>
              <a:t>Sides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t - </a:t>
            </a:r>
            <a:r>
              <a:rPr lang="pl-PL" dirty="0"/>
              <a:t>top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 - bottom</a:t>
            </a:r>
          </a:p>
          <a:p>
            <a:pPr marL="0" indent="0">
              <a:buNone/>
            </a:pPr>
            <a:r>
              <a:rPr lang="en-US" dirty="0"/>
              <a:t>l - left</a:t>
            </a:r>
          </a:p>
          <a:p>
            <a:pPr marL="0" indent="0">
              <a:buNone/>
            </a:pPr>
            <a:r>
              <a:rPr lang="en-US" dirty="0"/>
              <a:t>r - right</a:t>
            </a:r>
          </a:p>
          <a:p>
            <a:pPr marL="0" indent="0">
              <a:buNone/>
            </a:pPr>
            <a:r>
              <a:rPr lang="en-US" dirty="0"/>
              <a:t>x - left </a:t>
            </a:r>
            <a:r>
              <a:rPr lang="pl-PL" dirty="0"/>
              <a:t>i </a:t>
            </a:r>
            <a:r>
              <a:rPr lang="en-US" dirty="0"/>
              <a:t>right</a:t>
            </a:r>
          </a:p>
          <a:p>
            <a:pPr marL="0" indent="0">
              <a:buNone/>
            </a:pPr>
            <a:r>
              <a:rPr lang="en-US" dirty="0"/>
              <a:t>y - top </a:t>
            </a:r>
            <a:r>
              <a:rPr lang="pl-PL" dirty="0"/>
              <a:t>i </a:t>
            </a:r>
            <a:r>
              <a:rPr lang="en-US" dirty="0"/>
              <a:t>bottom</a:t>
            </a:r>
          </a:p>
          <a:p>
            <a:pPr marL="0" indent="0">
              <a:buNone/>
            </a:pPr>
            <a:r>
              <a:rPr lang="en-US" dirty="0"/>
              <a:t>blank – </a:t>
            </a:r>
            <a:r>
              <a:rPr lang="pl-PL" dirty="0"/>
              <a:t>wszystkie strony</a:t>
            </a:r>
          </a:p>
        </p:txBody>
      </p:sp>
    </p:spTree>
    <p:extLst>
      <p:ext uri="{BB962C8B-B14F-4D97-AF65-F5344CB8AC3E}">
        <p14:creationId xmlns:p14="http://schemas.microsoft.com/office/powerpoint/2010/main" val="3890453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AF1DB7-0443-427F-980D-933880805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812ED4-97A6-41F9-8EBC-BAB2D5022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Size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en-US" dirty="0"/>
              <a:t>0 - 0</a:t>
            </a:r>
          </a:p>
          <a:p>
            <a:pPr marL="0" indent="0">
              <a:buNone/>
            </a:pPr>
            <a:r>
              <a:rPr lang="en-US" dirty="0"/>
              <a:t>1 -</a:t>
            </a:r>
            <a:r>
              <a:rPr lang="pl-PL" dirty="0"/>
              <a:t> </a:t>
            </a:r>
            <a:r>
              <a:rPr lang="en-US" dirty="0"/>
              <a:t>.25rem (4px </a:t>
            </a:r>
            <a:r>
              <a:rPr lang="pl-PL" dirty="0"/>
              <a:t>jeśli czcionka </a:t>
            </a:r>
            <a:r>
              <a:rPr lang="en-US" dirty="0"/>
              <a:t>16px)</a:t>
            </a:r>
          </a:p>
          <a:p>
            <a:pPr marL="0" indent="0">
              <a:buNone/>
            </a:pPr>
            <a:r>
              <a:rPr lang="en-US" dirty="0"/>
              <a:t>2 -</a:t>
            </a:r>
            <a:r>
              <a:rPr lang="pl-PL" dirty="0"/>
              <a:t> </a:t>
            </a:r>
            <a:r>
              <a:rPr lang="en-US" dirty="0"/>
              <a:t>.5rem (8px </a:t>
            </a:r>
            <a:r>
              <a:rPr lang="pl-PL" dirty="0"/>
              <a:t>jeśli czcionka </a:t>
            </a:r>
            <a:r>
              <a:rPr lang="en-US" dirty="0"/>
              <a:t>16px)</a:t>
            </a:r>
          </a:p>
          <a:p>
            <a:pPr marL="0" indent="0">
              <a:buNone/>
            </a:pPr>
            <a:r>
              <a:rPr lang="en-US" dirty="0"/>
              <a:t>3 - 1rem (16px </a:t>
            </a:r>
            <a:r>
              <a:rPr lang="pl-PL" dirty="0"/>
              <a:t>jeśli czcionka </a:t>
            </a:r>
            <a:r>
              <a:rPr lang="en-US" dirty="0"/>
              <a:t>16px)</a:t>
            </a:r>
          </a:p>
          <a:p>
            <a:pPr marL="0" indent="0">
              <a:buNone/>
            </a:pPr>
            <a:r>
              <a:rPr lang="en-US" dirty="0"/>
              <a:t>4 - 1.5rem (24px </a:t>
            </a:r>
            <a:r>
              <a:rPr lang="pl-PL" dirty="0"/>
              <a:t>jeśli czcionka </a:t>
            </a:r>
            <a:r>
              <a:rPr lang="en-US" dirty="0"/>
              <a:t>16px)</a:t>
            </a:r>
          </a:p>
          <a:p>
            <a:pPr marL="0" indent="0">
              <a:buNone/>
            </a:pPr>
            <a:r>
              <a:rPr lang="en-US" dirty="0"/>
              <a:t>5 - 3rem (48px </a:t>
            </a:r>
            <a:r>
              <a:rPr lang="pl-PL" dirty="0"/>
              <a:t>jeśli czcionka </a:t>
            </a:r>
            <a:r>
              <a:rPr lang="en-US" dirty="0"/>
              <a:t>16px)</a:t>
            </a:r>
          </a:p>
          <a:p>
            <a:pPr marL="0" indent="0">
              <a:buNone/>
            </a:pPr>
            <a:r>
              <a:rPr lang="en-US" dirty="0"/>
              <a:t>auto - auto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132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4DE58D-155C-432B-BAD9-C9D93DE4C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Cień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79CAEEA-CC9C-429F-8F6A-E3D17C3DF9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533884"/>
            <a:ext cx="9720262" cy="352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778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3DB78E-8477-426A-9F2D-4411B3B3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B6C5B1-F544-4747-9FA4-ACA8C4EB5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shadow-none</a:t>
            </a:r>
            <a:r>
              <a:rPr lang="pl-PL" dirty="0"/>
              <a:t> p-4 mb-4 </a:t>
            </a:r>
            <a:r>
              <a:rPr lang="pl-PL" dirty="0" err="1"/>
              <a:t>bg-light</a:t>
            </a:r>
            <a:r>
              <a:rPr lang="pl-PL" dirty="0"/>
              <a:t>"&gt;No </a:t>
            </a:r>
            <a:r>
              <a:rPr lang="pl-PL" dirty="0" err="1"/>
              <a:t>shadow</a:t>
            </a:r>
            <a:r>
              <a:rPr lang="pl-PL" dirty="0"/>
              <a:t>&lt;/div&gt;</a:t>
            </a:r>
            <a:br>
              <a:rPr lang="pl-PL" dirty="0"/>
            </a:b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shadow-sm</a:t>
            </a:r>
            <a:r>
              <a:rPr lang="pl-PL" dirty="0"/>
              <a:t> p-4 mb-4 </a:t>
            </a:r>
            <a:r>
              <a:rPr lang="pl-PL" dirty="0" err="1"/>
              <a:t>bg-white</a:t>
            </a:r>
            <a:r>
              <a:rPr lang="pl-PL" dirty="0"/>
              <a:t>"&gt;Small </a:t>
            </a:r>
            <a:r>
              <a:rPr lang="pl-PL" dirty="0" err="1"/>
              <a:t>shadow</a:t>
            </a:r>
            <a:r>
              <a:rPr lang="pl-PL" dirty="0"/>
              <a:t>&lt;/div&gt;</a:t>
            </a:r>
            <a:br>
              <a:rPr lang="pl-PL" dirty="0"/>
            </a:b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shadow</a:t>
            </a:r>
            <a:r>
              <a:rPr lang="pl-PL" dirty="0"/>
              <a:t> p-4 mb-4 </a:t>
            </a:r>
            <a:r>
              <a:rPr lang="pl-PL" dirty="0" err="1"/>
              <a:t>bg-white</a:t>
            </a:r>
            <a:r>
              <a:rPr lang="pl-PL" dirty="0"/>
              <a:t>"&gt;</a:t>
            </a:r>
            <a:r>
              <a:rPr lang="pl-PL" dirty="0" err="1"/>
              <a:t>Default</a:t>
            </a:r>
            <a:r>
              <a:rPr lang="pl-PL" dirty="0"/>
              <a:t> </a:t>
            </a:r>
            <a:r>
              <a:rPr lang="pl-PL" dirty="0" err="1"/>
              <a:t>shadow</a:t>
            </a:r>
            <a:r>
              <a:rPr lang="pl-PL" dirty="0"/>
              <a:t>&lt;/div&gt;</a:t>
            </a:r>
            <a:br>
              <a:rPr lang="pl-PL" dirty="0"/>
            </a:b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shadow-lg</a:t>
            </a:r>
            <a:r>
              <a:rPr lang="pl-PL" dirty="0"/>
              <a:t> p-4 mb-4 </a:t>
            </a:r>
            <a:r>
              <a:rPr lang="pl-PL" dirty="0" err="1"/>
              <a:t>bg-white</a:t>
            </a:r>
            <a:r>
              <a:rPr lang="pl-PL" dirty="0"/>
              <a:t>"&gt;</a:t>
            </a:r>
            <a:r>
              <a:rPr lang="pl-PL" dirty="0" err="1"/>
              <a:t>Large</a:t>
            </a:r>
            <a:r>
              <a:rPr lang="pl-PL" dirty="0"/>
              <a:t> </a:t>
            </a:r>
            <a:r>
              <a:rPr lang="pl-PL" dirty="0" err="1"/>
              <a:t>shadow</a:t>
            </a: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3038222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FDBF5C-F19B-4D94-B9FB-EC210290E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Pozycja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7B5E1B-595E-40D8-9C6C-A9874A322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Klasa .</a:t>
            </a:r>
            <a:r>
              <a:rPr lang="pl-PL" dirty="0" err="1"/>
              <a:t>fixed</a:t>
            </a:r>
            <a:r>
              <a:rPr lang="pl-PL" dirty="0"/>
              <a:t>-top używana jest aby dowolny element pozostał u góry strony.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Podobnie działa .</a:t>
            </a:r>
            <a:r>
              <a:rPr lang="pl-PL" dirty="0" err="1"/>
              <a:t>fixed-bottom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Natomiast .</a:t>
            </a:r>
            <a:r>
              <a:rPr lang="pl-PL" dirty="0" err="1"/>
              <a:t>sticky</a:t>
            </a:r>
            <a:r>
              <a:rPr lang="pl-PL" dirty="0"/>
              <a:t>-top pozostawi element u góry jeśli strona będzie przewijana w dół.</a:t>
            </a:r>
          </a:p>
        </p:txBody>
      </p:sp>
    </p:spTree>
    <p:extLst>
      <p:ext uri="{BB962C8B-B14F-4D97-AF65-F5344CB8AC3E}">
        <p14:creationId xmlns:p14="http://schemas.microsoft.com/office/powerpoint/2010/main" val="1066535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6FCDEB-3304-46D3-8029-4B20F673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Ikona zamknięcia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AFFC86-CFEB-4861-ACD2-3FD7DB131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&lt;button type="button" class="close"&gt;&amp;times;&lt;/button&gt;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978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4840CA-9AA2-438F-8FCC-422B34D4F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Border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CF35F5E-9A1B-4246-A32D-786D813BD9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0369" y="3835400"/>
            <a:ext cx="586740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006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1B1601-0FA1-4C69-BE0B-D58C65EF6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A4F864-3844-4F41-BA4E-E16DBE06A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341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2F9D1A-D07A-42F3-84E7-0ECD4844A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0FA57-23EE-4471-90A8-0DDB88A8C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border-0"&gt;&lt;/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border-top-0"&gt;&lt;/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border-right-0"&gt;&lt;/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border-bottom-0"&gt;&lt;/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border-left-0"&gt;&lt;/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804074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39B830-4BEE-4D66-8EEA-CC67A4219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Color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7C8D7FCF-7801-4018-A4E9-93E7E47A40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81" y="3797300"/>
            <a:ext cx="92487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9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07D494-39B3-41E6-8DDC-089B55BE8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259339-C4BE-444B-AE0F-AA69F6AA5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border-primary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border-secondary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border-success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border-danger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border-warning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border</a:t>
            </a:r>
            <a:r>
              <a:rPr lang="pl-PL" dirty="0"/>
              <a:t>-info"&gt;&lt;/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border-light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border-dark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border-white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76739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A6447C-C057-418C-AF5A-5BFD53CA0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Border</a:t>
            </a:r>
            <a:r>
              <a:rPr lang="pl-PL" dirty="0"/>
              <a:t> radius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7AD78477-C807-4144-A6DF-FDD85F65F2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8856" y="3768725"/>
            <a:ext cx="721042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99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EC98A9-8CDE-4729-BDAF-3605C33F5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F06947-E404-48B7-96A9-202CECB81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&lt;span class="rounded"&gt;&lt;/span&gt;</a:t>
            </a:r>
            <a:br>
              <a:rPr lang="en-US" dirty="0"/>
            </a:br>
            <a:r>
              <a:rPr lang="en-US" dirty="0"/>
              <a:t>&lt;span class="rounded-top"&gt;&lt;/span&gt;</a:t>
            </a:r>
            <a:br>
              <a:rPr lang="en-US" dirty="0"/>
            </a:br>
            <a:r>
              <a:rPr lang="en-US" dirty="0"/>
              <a:t>&lt;span class="rounded-right"&gt;&lt;/span&gt;</a:t>
            </a:r>
            <a:br>
              <a:rPr lang="en-US" dirty="0"/>
            </a:br>
            <a:r>
              <a:rPr lang="en-US" dirty="0"/>
              <a:t>&lt;span class="rounded-bottom"&gt;&lt;/span&gt;</a:t>
            </a:r>
            <a:br>
              <a:rPr lang="en-US" dirty="0"/>
            </a:br>
            <a:r>
              <a:rPr lang="en-US" dirty="0"/>
              <a:t>&lt;span class="rounded-left"&gt;&lt;/span&gt;</a:t>
            </a:r>
            <a:br>
              <a:rPr lang="en-US" dirty="0"/>
            </a:br>
            <a:r>
              <a:rPr lang="en-US" dirty="0"/>
              <a:t>&lt;span class="rounded-circle"&gt;&lt;/span&gt;</a:t>
            </a:r>
            <a:br>
              <a:rPr lang="en-US" dirty="0"/>
            </a:br>
            <a:r>
              <a:rPr lang="en-US" dirty="0"/>
              <a:t>&lt;span class="rounded-0"&gt;&lt;/span&gt;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2190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6B5941-52B5-43D9-AE16-93481245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Centrowanie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6E744F-1E44-41E1-9D1D-D45D50C8B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 class="mx-auto </a:t>
            </a:r>
            <a:r>
              <a:rPr lang="en-US" dirty="0" err="1"/>
              <a:t>bg</a:t>
            </a:r>
            <a:r>
              <a:rPr lang="en-US" dirty="0"/>
              <a:t>-warning" style="width:150px"&gt;Centered&lt;/div&gt;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5878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DCA499-FFB0-4AB6-A69F-953EB5CC0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Szerokość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51B1FDB2-1B6F-4C0C-864D-BB37017E8C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348572"/>
            <a:ext cx="9720262" cy="189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74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</TotalTime>
  <Words>251</Words>
  <Application>Microsoft Office PowerPoint</Application>
  <PresentationFormat>Panoramiczny</PresentationFormat>
  <Paragraphs>49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Tw Cen MT</vt:lpstr>
      <vt:lpstr>Tw Cen MT Condensed</vt:lpstr>
      <vt:lpstr>Wingdings 3</vt:lpstr>
      <vt:lpstr>Integralny</vt:lpstr>
      <vt:lpstr>Użyteczne funkcje</vt:lpstr>
      <vt:lpstr>Border</vt:lpstr>
      <vt:lpstr>Prezentacja programu PowerPoint</vt:lpstr>
      <vt:lpstr>Border Color</vt:lpstr>
      <vt:lpstr>Prezentacja programu PowerPoint</vt:lpstr>
      <vt:lpstr>Border radius</vt:lpstr>
      <vt:lpstr>Prezentacja programu PowerPoint</vt:lpstr>
      <vt:lpstr>Centrowanie</vt:lpstr>
      <vt:lpstr>Szerokość</vt:lpstr>
      <vt:lpstr>Prezentacja programu PowerPoint</vt:lpstr>
      <vt:lpstr>Wysokość</vt:lpstr>
      <vt:lpstr>Prezentacja programu PowerPoint</vt:lpstr>
      <vt:lpstr>Spacing</vt:lpstr>
      <vt:lpstr>Prezentacja programu PowerPoint</vt:lpstr>
      <vt:lpstr>Prezentacja programu PowerPoint</vt:lpstr>
      <vt:lpstr>Cień</vt:lpstr>
      <vt:lpstr>Prezentacja programu PowerPoint</vt:lpstr>
      <vt:lpstr>Pozycja </vt:lpstr>
      <vt:lpstr>Ikona zamknięcia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Użyteczne funkcje</dc:title>
  <dc:creator>Damian Radzik</dc:creator>
  <cp:lastModifiedBy>Damian Radzik</cp:lastModifiedBy>
  <cp:revision>2</cp:revision>
  <dcterms:created xsi:type="dcterms:W3CDTF">2018-06-03T06:46:27Z</dcterms:created>
  <dcterms:modified xsi:type="dcterms:W3CDTF">2018-06-03T07:03:42Z</dcterms:modified>
</cp:coreProperties>
</file>