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12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51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53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02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19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028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46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28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14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55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75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60B1FFA-1F96-4EB1-BFDA-98F2ED4B762B}" type="datetimeFigureOut">
              <a:rPr lang="pl-PL" smtClean="0"/>
              <a:t>04.01.2018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4E4375-9CA4-4A6C-A144-B5FA2497302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44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5B275B-0920-45E3-B16D-D8AF33A579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CSS Listy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735DBE-E8A4-4A33-A47B-03CB609791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28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A1A6E-185E-42E0-9D84-BF9D69C41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1F5D1-948D-47FD-966B-B5EE2883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W HTML są dwa podstawowe typy list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pl-PL" dirty="0"/>
              <a:t>Lista nienumerowana </a:t>
            </a:r>
            <a:r>
              <a:rPr lang="en-US" dirty="0"/>
              <a:t>(&lt;</a:t>
            </a:r>
            <a:r>
              <a:rPr lang="en-US" dirty="0" err="1"/>
              <a:t>ul</a:t>
            </a:r>
            <a:r>
              <a:rPr lang="en-US" dirty="0"/>
              <a:t>&gt;) </a:t>
            </a:r>
            <a:endParaRPr lang="pl-PL" dirty="0"/>
          </a:p>
          <a:p>
            <a:r>
              <a:rPr lang="pl-PL" dirty="0"/>
              <a:t>Lista numerowana</a:t>
            </a:r>
            <a:r>
              <a:rPr lang="en-US" dirty="0"/>
              <a:t>(&lt;</a:t>
            </a:r>
            <a:r>
              <a:rPr lang="en-US" dirty="0" err="1"/>
              <a:t>ol</a:t>
            </a:r>
            <a:r>
              <a:rPr lang="en-US" dirty="0"/>
              <a:t>&gt;)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CSS pozwala na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dirty="0"/>
              <a:t>Ustawianie różnych markerów dla list numerowanych i nienumerowanych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Ustawianie obrazka jako markera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Ustawienie koloru tła</a:t>
            </a:r>
          </a:p>
        </p:txBody>
      </p:sp>
    </p:spTree>
    <p:extLst>
      <p:ext uri="{BB962C8B-B14F-4D97-AF65-F5344CB8AC3E}">
        <p14:creationId xmlns:p14="http://schemas.microsoft.com/office/powerpoint/2010/main" val="30709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D286B3-7FD3-4269-B87B-4C28E0D3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list-style-</a:t>
            </a:r>
            <a:r>
              <a:rPr lang="pl-PL" dirty="0" err="1"/>
              <a:t>type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1AD2A6-67DB-478B-83C7-FFC6A0F8A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Parametr ten pozwala na dostosowanie markera dla poszczególnych list.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ul.a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list-style-</a:t>
            </a:r>
            <a:r>
              <a:rPr lang="pl-PL" dirty="0" err="1"/>
              <a:t>type</a:t>
            </a:r>
            <a:r>
              <a:rPr lang="pl-PL" dirty="0"/>
              <a:t>: </a:t>
            </a:r>
            <a:r>
              <a:rPr lang="pl-PL" dirty="0" err="1"/>
              <a:t>circle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ul.b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list-style-</a:t>
            </a:r>
            <a:r>
              <a:rPr lang="pl-PL" dirty="0" err="1"/>
              <a:t>type</a:t>
            </a:r>
            <a:r>
              <a:rPr lang="pl-PL" dirty="0"/>
              <a:t>: </a:t>
            </a:r>
            <a:r>
              <a:rPr lang="pl-PL" dirty="0" err="1"/>
              <a:t>square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ol.c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list-style-</a:t>
            </a:r>
            <a:r>
              <a:rPr lang="pl-PL" dirty="0" err="1"/>
              <a:t>type</a:t>
            </a:r>
            <a:r>
              <a:rPr lang="pl-PL" dirty="0"/>
              <a:t>: </a:t>
            </a:r>
            <a:r>
              <a:rPr lang="pl-PL" dirty="0" err="1"/>
              <a:t>upper-roman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ol.d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 list-style-</a:t>
            </a:r>
            <a:r>
              <a:rPr lang="pl-PL" dirty="0" err="1"/>
              <a:t>type</a:t>
            </a:r>
            <a:r>
              <a:rPr lang="pl-PL" dirty="0"/>
              <a:t>: </a:t>
            </a:r>
            <a:r>
              <a:rPr lang="pl-PL" dirty="0" err="1"/>
              <a:t>lower-alpha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446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03C8A6-DD7B-4B9A-AEA2-A6E587B6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list-style-image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4E6A6-1001-4758-AFD9-A4ACEED0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 do ustawienia obrazka jako markera.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ul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list-style-image: </a:t>
            </a:r>
            <a:r>
              <a:rPr lang="en-US" dirty="0" err="1"/>
              <a:t>url</a:t>
            </a:r>
            <a:r>
              <a:rPr lang="en-US" dirty="0"/>
              <a:t>('sqpurple.gif');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633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F3AD0-B488-4D6D-981C-C981FFF4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list-style-</a:t>
            </a:r>
            <a:r>
              <a:rPr lang="pl-PL" dirty="0" err="1"/>
              <a:t>position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F3E62C-061E-4575-B3B9-619D19BA1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Parametr ten oznacza czy marker powinny się pojawiać wewnątrz czy na zewnątrz stylu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ul {</a:t>
            </a:r>
            <a:br>
              <a:rPr lang="pl-PL" dirty="0"/>
            </a:br>
            <a:r>
              <a:rPr lang="pl-PL" dirty="0"/>
              <a:t>    list-style-</a:t>
            </a:r>
            <a:r>
              <a:rPr lang="pl-PL" dirty="0" err="1"/>
              <a:t>position</a:t>
            </a:r>
            <a:r>
              <a:rPr lang="pl-PL" dirty="0"/>
              <a:t>: </a:t>
            </a:r>
            <a:r>
              <a:rPr lang="pl-PL" dirty="0" err="1"/>
              <a:t>inside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7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1FB9A2-7E9B-4E0A-8C62-FF961701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E6EB1D-0501-41D5-800A-66257E1EC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Kolor zapisujemy w standardowy sposób (</a:t>
            </a:r>
            <a:r>
              <a:rPr lang="pl-PL" dirty="0" err="1"/>
              <a:t>background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750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196A40-C43B-4969-920C-73D99C9E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 skrócony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BF6BFB-000F-4933-A300-9FEBD21C6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ul {</a:t>
            </a:r>
            <a:br>
              <a:rPr lang="pl-PL" dirty="0"/>
            </a:br>
            <a:r>
              <a:rPr lang="pl-PL" dirty="0"/>
              <a:t>    list-style: </a:t>
            </a:r>
            <a:r>
              <a:rPr lang="pl-PL" dirty="0" err="1"/>
              <a:t>square</a:t>
            </a:r>
            <a:r>
              <a:rPr lang="pl-PL" dirty="0"/>
              <a:t> </a:t>
            </a:r>
            <a:r>
              <a:rPr lang="pl-PL" dirty="0" err="1"/>
              <a:t>inside</a:t>
            </a:r>
            <a:r>
              <a:rPr lang="pl-PL" dirty="0"/>
              <a:t> </a:t>
            </a:r>
            <a:r>
              <a:rPr lang="pl-PL" dirty="0" err="1"/>
              <a:t>url</a:t>
            </a:r>
            <a:r>
              <a:rPr lang="pl-PL" dirty="0"/>
              <a:t>("sqpurple.gif");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431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108</TotalTime>
  <Words>90</Words>
  <Application>Microsoft Office PowerPoint</Application>
  <PresentationFormat>Panoramiczny</PresentationFormat>
  <Paragraphs>28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Integralny</vt:lpstr>
      <vt:lpstr>CSS Listy</vt:lpstr>
      <vt:lpstr>Listy</vt:lpstr>
      <vt:lpstr>list-style-type</vt:lpstr>
      <vt:lpstr>list-style-image</vt:lpstr>
      <vt:lpstr>list-style-position</vt:lpstr>
      <vt:lpstr>Kolor </vt:lpstr>
      <vt:lpstr>Zapis skrócony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Listy</dc:title>
  <dc:creator>Damian Radzik</dc:creator>
  <cp:lastModifiedBy>Damian Radzik</cp:lastModifiedBy>
  <cp:revision>4</cp:revision>
  <dcterms:created xsi:type="dcterms:W3CDTF">2018-01-04T09:45:51Z</dcterms:created>
  <dcterms:modified xsi:type="dcterms:W3CDTF">2018-01-04T11:34:46Z</dcterms:modified>
</cp:coreProperties>
</file>