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181E475-78B0-4308-BA7A-8A897E789BD7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D177-0344-43B0-96B3-5F243FEB476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984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E475-78B0-4308-BA7A-8A897E789BD7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D177-0344-43B0-96B3-5F243FEB47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447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E475-78B0-4308-BA7A-8A897E789BD7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D177-0344-43B0-96B3-5F243FEB476C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694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E475-78B0-4308-BA7A-8A897E789BD7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D177-0344-43B0-96B3-5F243FEB47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7552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E475-78B0-4308-BA7A-8A897E789BD7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D177-0344-43B0-96B3-5F243FEB476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1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E475-78B0-4308-BA7A-8A897E789BD7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D177-0344-43B0-96B3-5F243FEB47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440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E475-78B0-4308-BA7A-8A897E789BD7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D177-0344-43B0-96B3-5F243FEB47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4983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E475-78B0-4308-BA7A-8A897E789BD7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D177-0344-43B0-96B3-5F243FEB47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2938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E475-78B0-4308-BA7A-8A897E789BD7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D177-0344-43B0-96B3-5F243FEB47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8318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E475-78B0-4308-BA7A-8A897E789BD7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D177-0344-43B0-96B3-5F243FEB47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5259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E475-78B0-4308-BA7A-8A897E789BD7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D177-0344-43B0-96B3-5F243FEB476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06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181E475-78B0-4308-BA7A-8A897E789BD7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65DD177-0344-43B0-96B3-5F243FEB476C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95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20C0AB-8E96-485E-874C-261D5B779E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CSS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332E6C0-64BF-44E1-A5B6-47C2FB6530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Tabela</a:t>
            </a:r>
          </a:p>
        </p:txBody>
      </p:sp>
    </p:spTree>
    <p:extLst>
      <p:ext uri="{BB962C8B-B14F-4D97-AF65-F5344CB8AC3E}">
        <p14:creationId xmlns:p14="http://schemas.microsoft.com/office/powerpoint/2010/main" val="3196446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2888F0-414C-4054-8471-F1CF2B0F1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Odstęp między obramowaniem a zawartością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B83850-E548-42C0-ABD4-212615570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th</a:t>
            </a:r>
            <a:r>
              <a:rPr lang="en-US" dirty="0"/>
              <a:t>, td {</a:t>
            </a:r>
            <a:br>
              <a:rPr lang="en-US" dirty="0"/>
            </a:br>
            <a:r>
              <a:rPr lang="en-US" dirty="0"/>
              <a:t>    padding: 15px;</a:t>
            </a:r>
            <a:br>
              <a:rPr lang="en-US" dirty="0"/>
            </a:br>
            <a:r>
              <a:rPr lang="en-US" dirty="0"/>
              <a:t>    text-align: left;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30B6FC91-3A94-4914-84B5-5331DD2431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538" y="3730021"/>
            <a:ext cx="10374923" cy="212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542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B8913B-81A8-4A3A-8D2A-14C9B1A12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Podział poziomy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A0130E-16EA-4888-A7C3-A4D58D0FB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th, </a:t>
            </a:r>
            <a:r>
              <a:rPr lang="pl-PL" dirty="0" err="1"/>
              <a:t>td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border-bottom</a:t>
            </a:r>
            <a:r>
              <a:rPr lang="pl-PL" dirty="0"/>
              <a:t>: 1px solid #</a:t>
            </a:r>
            <a:r>
              <a:rPr lang="pl-PL" dirty="0" err="1"/>
              <a:t>ddd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3AE237C-12E7-4CB2-A3C1-2D6E39E99D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092" y="3896219"/>
            <a:ext cx="11183815" cy="169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573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54F169-D050-47C4-B40C-DA2F61626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Podświetlanie tabeli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5D9103-CC93-4467-94C0-615EB9595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tr:hover</a:t>
            </a:r>
            <a:r>
              <a:rPr lang="pl-PL" dirty="0"/>
              <a:t> {</a:t>
            </a:r>
          </a:p>
          <a:p>
            <a:pPr marL="0" indent="0">
              <a:buNone/>
            </a:pPr>
            <a:r>
              <a:rPr lang="pl-PL" dirty="0" err="1"/>
              <a:t>background-color</a:t>
            </a:r>
            <a:r>
              <a:rPr lang="pl-PL" dirty="0"/>
              <a:t>: #f5f5f5;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73376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ADE602-A463-4C27-83BE-4D39F4E9E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Zebra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88E039-6EA7-4E11-BC09-0F9A5D471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tr:nth-child</a:t>
            </a:r>
            <a:r>
              <a:rPr lang="en-US" dirty="0"/>
              <a:t>(even) {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background-color: #f2f2f2;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}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CC792C2-D5DF-4310-90C7-5A50FE344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181" y="3831227"/>
            <a:ext cx="10471638" cy="141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599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C00B21-4BBF-4033-8F7F-1E77FDC00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Kolor tabeli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A9A4AC-F631-4BAF-88F9-274AA2B8A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th</a:t>
            </a:r>
            <a:r>
              <a:rPr lang="en-US" dirty="0"/>
              <a:t> {</a:t>
            </a:r>
            <a:br>
              <a:rPr lang="en-US" dirty="0"/>
            </a:br>
            <a:r>
              <a:rPr lang="en-US" dirty="0"/>
              <a:t>    background-color: #4CAF50;</a:t>
            </a:r>
            <a:br>
              <a:rPr lang="en-US" dirty="0"/>
            </a:br>
            <a:r>
              <a:rPr lang="en-US" dirty="0"/>
              <a:t>    color: white;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C2D4F894-3FBB-49D0-93A0-2583C04765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931" y="3979808"/>
            <a:ext cx="10436469" cy="171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516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ADF1F6-1E5A-4753-83CF-19D55D7D6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tabeli wykonanej w CSS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1123AEB1-F2DE-44DE-AECB-EEFDE87FD4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2561862"/>
            <a:ext cx="9720262" cy="347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233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7ADBB7-1233-4038-8373-039BC90E6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Przypomnienie tabeli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4486CD-BE71-48DF-A546-E3E238CBF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table</a:t>
            </a:r>
            <a:r>
              <a:rPr lang="pl-PL" dirty="0"/>
              <a:t>&gt; tabela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tr</a:t>
            </a:r>
            <a:r>
              <a:rPr lang="pl-PL" dirty="0"/>
              <a:t>&gt; kolumna</a:t>
            </a:r>
          </a:p>
          <a:p>
            <a:pPr marL="0" indent="0">
              <a:buNone/>
            </a:pPr>
            <a:r>
              <a:rPr lang="pl-PL" dirty="0"/>
              <a:t>&lt;th&gt; wiersz</a:t>
            </a:r>
          </a:p>
        </p:txBody>
      </p:sp>
    </p:spTree>
    <p:extLst>
      <p:ext uri="{BB962C8B-B14F-4D97-AF65-F5344CB8AC3E}">
        <p14:creationId xmlns:p14="http://schemas.microsoft.com/office/powerpoint/2010/main" val="2394694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C3B194-1BF3-4829-BB1C-2BBABCFE5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Obramowanie tabeli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7571BD-0295-406C-9CA0-B53228D15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table, </a:t>
            </a:r>
            <a:r>
              <a:rPr lang="en-US" dirty="0" err="1"/>
              <a:t>th</a:t>
            </a:r>
            <a:r>
              <a:rPr lang="en-US" dirty="0"/>
              <a:t>, td {</a:t>
            </a:r>
            <a:br>
              <a:rPr lang="en-US" dirty="0"/>
            </a:br>
            <a:r>
              <a:rPr lang="en-US" dirty="0"/>
              <a:t>   border: 1px solid black;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120DA83F-9F9F-4FE2-98CB-2CB11EC19E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7794" y="3391694"/>
            <a:ext cx="257175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926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95FA22-2181-43CC-AE14-A2B8A4A85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Pojedyncze obramowanie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391E86-3FC0-4B42-8064-B948EF627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table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border-collapse</a:t>
            </a:r>
            <a:r>
              <a:rPr lang="pl-PL" dirty="0"/>
              <a:t>: </a:t>
            </a:r>
            <a:r>
              <a:rPr lang="pl-PL" dirty="0" err="1"/>
              <a:t>collapse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br>
              <a:rPr lang="pl-PL" dirty="0"/>
            </a:br>
            <a:r>
              <a:rPr lang="pl-PL" dirty="0" err="1"/>
              <a:t>table</a:t>
            </a:r>
            <a:r>
              <a:rPr lang="pl-PL" dirty="0"/>
              <a:t>, th, </a:t>
            </a:r>
            <a:r>
              <a:rPr lang="pl-PL" dirty="0" err="1"/>
              <a:t>td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border</a:t>
            </a:r>
            <a:r>
              <a:rPr lang="pl-PL" dirty="0"/>
              <a:t>: 1px solid </a:t>
            </a:r>
            <a:r>
              <a:rPr lang="pl-PL" dirty="0" err="1"/>
              <a:t>black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55D3595-DF56-4B62-8B01-3534798AD7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9602" y="2642089"/>
            <a:ext cx="234315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209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44CFBF-F5F9-4E33-A55F-A71A53D5E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Obramowanie wokoło tabeli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F4713F-63C8-4BCB-91A4-CA6CD602A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table {</a:t>
            </a:r>
            <a:br>
              <a:rPr lang="en-US" dirty="0"/>
            </a:br>
            <a:r>
              <a:rPr lang="en-US" dirty="0"/>
              <a:t>    border: 1px solid black;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8A0EB7E-CAC7-4D33-B9ED-8573D94944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644" y="3458369"/>
            <a:ext cx="230505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190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35B5B3-6A96-4195-A072-094E2D32B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Wysokość i szerokość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E765DD-94EB-4FD9-9FC4-B247198AF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table {</a:t>
            </a:r>
            <a:br>
              <a:rPr lang="en-US" dirty="0"/>
            </a:br>
            <a:r>
              <a:rPr lang="en-US" dirty="0"/>
              <a:t>    width: 100%;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th</a:t>
            </a:r>
            <a:r>
              <a:rPr lang="en-US" dirty="0"/>
              <a:t> {</a:t>
            </a:r>
            <a:br>
              <a:rPr lang="en-US" dirty="0"/>
            </a:br>
            <a:r>
              <a:rPr lang="en-US" dirty="0"/>
              <a:t>    height: 50px;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F1AB975A-2A74-44D8-8515-50DEEA9D83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747" y="4747994"/>
            <a:ext cx="10609386" cy="1363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03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DE82BC-A76D-4A96-B624-11D326008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Ustawienie tekstu poziome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A5593A-1933-4D41-AA79-635566CAD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th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text-align</a:t>
            </a:r>
            <a:r>
              <a:rPr lang="pl-PL" dirty="0"/>
              <a:t>: </a:t>
            </a:r>
            <a:r>
              <a:rPr lang="pl-PL" dirty="0" err="1"/>
              <a:t>left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40898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062BCE-C272-498F-A1B4-C2DFB595B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Ustawianie tekstu pionowe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8DF6D4-80EE-4B53-AB68-96B9C6BE8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td {</a:t>
            </a:r>
            <a:br>
              <a:rPr lang="en-US" dirty="0"/>
            </a:br>
            <a:r>
              <a:rPr lang="en-US" dirty="0"/>
              <a:t>    height: 50px;</a:t>
            </a:r>
            <a:br>
              <a:rPr lang="en-US" dirty="0"/>
            </a:br>
            <a:r>
              <a:rPr lang="en-US" dirty="0"/>
              <a:t>    vertical-align: bottom;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3519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</TotalTime>
  <Words>82</Words>
  <Application>Microsoft Office PowerPoint</Application>
  <PresentationFormat>Panoramiczny</PresentationFormat>
  <Paragraphs>33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Tw Cen MT</vt:lpstr>
      <vt:lpstr>Tw Cen MT Condensed</vt:lpstr>
      <vt:lpstr>Wingdings 3</vt:lpstr>
      <vt:lpstr>Integralny</vt:lpstr>
      <vt:lpstr>CSS</vt:lpstr>
      <vt:lpstr>Przykład tabeli wykonanej w CSS</vt:lpstr>
      <vt:lpstr>Przypomnienie tabeli</vt:lpstr>
      <vt:lpstr>Obramowanie tabeli</vt:lpstr>
      <vt:lpstr>Pojedyncze obramowanie</vt:lpstr>
      <vt:lpstr>Obramowanie wokoło tabeli</vt:lpstr>
      <vt:lpstr>Wysokość i szerokość</vt:lpstr>
      <vt:lpstr>Ustawienie tekstu poziome</vt:lpstr>
      <vt:lpstr>Ustawianie tekstu pionowe</vt:lpstr>
      <vt:lpstr>Odstęp między obramowaniem a zawartością</vt:lpstr>
      <vt:lpstr>Podział poziomy</vt:lpstr>
      <vt:lpstr>Podświetlanie tabeli</vt:lpstr>
      <vt:lpstr>Zebra</vt:lpstr>
      <vt:lpstr>Kolor tabeli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</dc:title>
  <dc:creator>Damian Radzik</dc:creator>
  <cp:lastModifiedBy>Damian Radzik</cp:lastModifiedBy>
  <cp:revision>2</cp:revision>
  <dcterms:created xsi:type="dcterms:W3CDTF">2018-01-04T16:48:55Z</dcterms:created>
  <dcterms:modified xsi:type="dcterms:W3CDTF">2018-01-04T16:52:23Z</dcterms:modified>
</cp:coreProperties>
</file>