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17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18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76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016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73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13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89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186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58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44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72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40B8EAF-2BC0-4B02-B10F-EAE2E7333A11}" type="datetimeFigureOut">
              <a:rPr lang="pl-PL" smtClean="0"/>
              <a:t>11.03.2018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8B2549-3A73-4D26-A797-8B265F90381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04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CC697E-EBEB-4E2E-8A5B-12A8450D97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Flexbox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3A7B4E-AF36-4510-9C3B-033CC557ED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267780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A9AF02-BFBC-403F-894F-77B1DB9B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align-items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24DF9-A7A7-451F-B9E6-A39165F0D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Sposób umiejscowienia elementów poziomo. Opcje:</a:t>
            </a:r>
          </a:p>
          <a:p>
            <a:r>
              <a:rPr lang="en-US" dirty="0"/>
              <a:t>stretch		</a:t>
            </a:r>
          </a:p>
          <a:p>
            <a:r>
              <a:rPr lang="en-US" dirty="0"/>
              <a:t>center		</a:t>
            </a:r>
          </a:p>
          <a:p>
            <a:r>
              <a:rPr lang="en-US" dirty="0"/>
              <a:t>flex-start		</a:t>
            </a:r>
          </a:p>
          <a:p>
            <a:r>
              <a:rPr lang="en-US" dirty="0"/>
              <a:t>flex-end		</a:t>
            </a:r>
          </a:p>
          <a:p>
            <a:r>
              <a:rPr lang="en-US" dirty="0"/>
              <a:t>baseline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417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DDABBB-96E8-4BA3-B5D6-2709DF00C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align-content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7C1E5A-5FAB-459A-ADFC-E479CD449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To samo co algin-</a:t>
            </a:r>
            <a:r>
              <a:rPr lang="pl-PL" dirty="0" err="1"/>
              <a:t>items</a:t>
            </a:r>
            <a:r>
              <a:rPr lang="pl-PL" dirty="0"/>
              <a:t> tylko dla linii. Opcje:</a:t>
            </a:r>
          </a:p>
          <a:p>
            <a:r>
              <a:rPr lang="pl-PL" dirty="0"/>
              <a:t>s</a:t>
            </a:r>
            <a:r>
              <a:rPr lang="en-US" dirty="0" err="1"/>
              <a:t>tretch</a:t>
            </a:r>
            <a:endParaRPr lang="pl-PL" dirty="0"/>
          </a:p>
          <a:p>
            <a:r>
              <a:rPr lang="en-US" dirty="0"/>
              <a:t>flex-start		</a:t>
            </a:r>
          </a:p>
          <a:p>
            <a:r>
              <a:rPr lang="en-US" dirty="0"/>
              <a:t>flex-end		</a:t>
            </a:r>
          </a:p>
          <a:p>
            <a:r>
              <a:rPr lang="en-US" dirty="0"/>
              <a:t>space-between		</a:t>
            </a:r>
          </a:p>
          <a:p>
            <a:r>
              <a:rPr lang="en-US" dirty="0"/>
              <a:t>space-around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4727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7C544B-A2A1-473B-8448-896918704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Perfekcyjne wyśrodkowanie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A46674-9D90-493A-A5AA-AA1B7137F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flex-container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 display: </a:t>
            </a:r>
            <a:r>
              <a:rPr lang="pl-PL" dirty="0" err="1"/>
              <a:t>flex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 </a:t>
            </a:r>
            <a:r>
              <a:rPr lang="pl-PL" dirty="0" err="1"/>
              <a:t>height</a:t>
            </a:r>
            <a:r>
              <a:rPr lang="pl-PL" dirty="0"/>
              <a:t>: 300px;</a:t>
            </a:r>
            <a:br>
              <a:rPr lang="pl-PL" dirty="0"/>
            </a:br>
            <a:r>
              <a:rPr lang="pl-PL" b="1" dirty="0"/>
              <a:t>  </a:t>
            </a:r>
            <a:r>
              <a:rPr lang="pl-PL" b="1" dirty="0" err="1"/>
              <a:t>justify-content</a:t>
            </a:r>
            <a:r>
              <a:rPr lang="pl-PL" b="1" dirty="0"/>
              <a:t>: </a:t>
            </a:r>
            <a:r>
              <a:rPr lang="pl-PL" b="1" dirty="0" err="1"/>
              <a:t>center</a:t>
            </a:r>
            <a:r>
              <a:rPr lang="pl-PL" b="1" dirty="0"/>
              <a:t>;</a:t>
            </a:r>
            <a:br>
              <a:rPr lang="pl-PL" b="1" dirty="0"/>
            </a:br>
            <a:r>
              <a:rPr lang="pl-PL" b="1" dirty="0"/>
              <a:t>  </a:t>
            </a:r>
            <a:r>
              <a:rPr lang="pl-PL" b="1" dirty="0" err="1"/>
              <a:t>align-items</a:t>
            </a:r>
            <a:r>
              <a:rPr lang="pl-PL" b="1" dirty="0"/>
              <a:t>: </a:t>
            </a:r>
            <a:r>
              <a:rPr lang="pl-PL" b="1" dirty="0" err="1"/>
              <a:t>center</a:t>
            </a:r>
            <a:r>
              <a:rPr lang="pl-PL" b="1" dirty="0"/>
              <a:t>;</a:t>
            </a:r>
            <a:br>
              <a:rPr lang="pl-PL" b="1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32112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988FD-E3DC-42D8-8612-94E2F0A5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elements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63F36D-35F0-4260-B8D5-048A7580D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Elementy znajdujące się wewnątrz elementu </a:t>
            </a:r>
            <a:r>
              <a:rPr lang="pl-PL" dirty="0" err="1"/>
              <a:t>flex</a:t>
            </a:r>
            <a:r>
              <a:rPr lang="pl-PL" dirty="0"/>
              <a:t> również stają się </a:t>
            </a:r>
            <a:r>
              <a:rPr lang="pl-PL" dirty="0" err="1"/>
              <a:t>flexem</a:t>
            </a:r>
            <a:r>
              <a:rPr lang="pl-PL" dirty="0"/>
              <a:t>. Opcje elementów </a:t>
            </a:r>
            <a:r>
              <a:rPr lang="pl-PL" dirty="0" err="1"/>
              <a:t>flex</a:t>
            </a:r>
            <a:r>
              <a:rPr lang="pl-PL" dirty="0"/>
              <a:t>:</a:t>
            </a:r>
          </a:p>
          <a:p>
            <a:r>
              <a:rPr lang="en-US" dirty="0"/>
              <a:t>order</a:t>
            </a:r>
          </a:p>
          <a:p>
            <a:r>
              <a:rPr lang="en-US" dirty="0"/>
              <a:t>flex-grow</a:t>
            </a:r>
          </a:p>
          <a:p>
            <a:r>
              <a:rPr lang="en-US" dirty="0"/>
              <a:t>flex-shrink</a:t>
            </a:r>
          </a:p>
          <a:p>
            <a:r>
              <a:rPr lang="en-US" dirty="0"/>
              <a:t>flex-basis</a:t>
            </a:r>
          </a:p>
          <a:p>
            <a:r>
              <a:rPr lang="en-US" dirty="0"/>
              <a:t>flex</a:t>
            </a:r>
          </a:p>
          <a:p>
            <a:r>
              <a:rPr lang="en-US" dirty="0"/>
              <a:t>align-self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7562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40C3CD-794A-41AA-82AF-5D47063AD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Order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9BA114-4F8A-4038-BA5A-697F7B403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Kolejność wyświetlania elementów. </a:t>
            </a:r>
          </a:p>
          <a:p>
            <a:pPr marL="0" indent="0">
              <a:buNone/>
            </a:pPr>
            <a:r>
              <a:rPr lang="en-US" dirty="0"/>
              <a:t>&lt;div class="flex-container"&gt;</a:t>
            </a:r>
            <a:br>
              <a:rPr lang="en-US" dirty="0"/>
            </a:br>
            <a:r>
              <a:rPr lang="en-US" dirty="0"/>
              <a:t>  &lt;div style="order: 3"&gt;1&lt;/div&gt;</a:t>
            </a:r>
            <a:br>
              <a:rPr lang="en-US" dirty="0"/>
            </a:br>
            <a:r>
              <a:rPr lang="en-US" dirty="0"/>
              <a:t>  &lt;div style="order: 2"&gt;2&lt;/div&gt;</a:t>
            </a:r>
            <a:br>
              <a:rPr lang="en-US" dirty="0"/>
            </a:br>
            <a:r>
              <a:rPr lang="en-US" dirty="0"/>
              <a:t>  &lt;div style="order: 4"&gt;3&lt;/div&gt; </a:t>
            </a:r>
            <a:br>
              <a:rPr lang="en-US" dirty="0"/>
            </a:br>
            <a:r>
              <a:rPr lang="en-US" dirty="0"/>
              <a:t>  &lt;div style="order: 1"&gt;4&lt;/div&gt;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9107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EEB597-12A6-4D9D-B1C2-21299BB6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flex-grow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DC762F-D861-4A27-9AB5-BBB35D9E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Rozmiar elementu </a:t>
            </a:r>
            <a:r>
              <a:rPr lang="pl-PL" dirty="0" err="1"/>
              <a:t>flex</a:t>
            </a:r>
            <a:r>
              <a:rPr lang="pl-PL" dirty="0"/>
              <a:t> w porównaniu do innych.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 class="flex-container"&gt;</a:t>
            </a:r>
            <a:br>
              <a:rPr lang="en-US" dirty="0"/>
            </a:br>
            <a:r>
              <a:rPr lang="en-US" dirty="0"/>
              <a:t>  &lt;div style="flex-grow: 1"&gt;1&lt;/div&gt;</a:t>
            </a:r>
            <a:br>
              <a:rPr lang="en-US" dirty="0"/>
            </a:br>
            <a:r>
              <a:rPr lang="en-US" dirty="0"/>
              <a:t>  &lt;div style="flex-grow: 1"&gt;2&lt;/div&gt;</a:t>
            </a:r>
            <a:br>
              <a:rPr lang="en-US" dirty="0"/>
            </a:br>
            <a:r>
              <a:rPr lang="en-US" dirty="0"/>
              <a:t>  &lt;div style="flex-grow: 8"&gt;3&lt;/div&gt; 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6839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7049D7-6639-419B-BF82-E9A10296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flex-shrink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75ACD2-48D5-4866-90EB-AB523AA1E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Określa kurczenie się elementów. Domyśla wartość to 1.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 class="flex-container"&gt;</a:t>
            </a:r>
            <a:br>
              <a:rPr lang="en-US" dirty="0"/>
            </a:br>
            <a:r>
              <a:rPr lang="en-US" dirty="0"/>
              <a:t>  &lt;div&gt;1&lt;/div&gt;</a:t>
            </a:r>
            <a:br>
              <a:rPr lang="en-US" dirty="0"/>
            </a:br>
            <a:r>
              <a:rPr lang="en-US" dirty="0"/>
              <a:t>  &lt;div&gt;2&lt;/div&gt;</a:t>
            </a:r>
            <a:br>
              <a:rPr lang="en-US" dirty="0"/>
            </a:br>
            <a:r>
              <a:rPr lang="en-US" dirty="0"/>
              <a:t>  &lt;div style="flex-shrink: 0"&gt;3&lt;/div&gt;</a:t>
            </a:r>
            <a:br>
              <a:rPr lang="en-US" dirty="0"/>
            </a:br>
            <a:r>
              <a:rPr lang="en-US" dirty="0"/>
              <a:t>  &lt;div&gt;4&lt;/div&gt;</a:t>
            </a:r>
            <a:br>
              <a:rPr lang="en-US" dirty="0"/>
            </a:br>
            <a:r>
              <a:rPr lang="en-US" dirty="0"/>
              <a:t>  &lt;div&gt;5&lt;/div&gt;</a:t>
            </a:r>
            <a:br>
              <a:rPr lang="en-US" dirty="0"/>
            </a:br>
            <a:r>
              <a:rPr lang="en-US" dirty="0"/>
              <a:t>  &lt;div&gt;6&lt;/div&gt;</a:t>
            </a:r>
            <a:br>
              <a:rPr lang="en-US" dirty="0"/>
            </a:br>
            <a:r>
              <a:rPr lang="en-US" dirty="0"/>
              <a:t>  &lt;div&gt;7&lt;/div&gt;</a:t>
            </a:r>
            <a:br>
              <a:rPr lang="en-US" dirty="0"/>
            </a:br>
            <a:r>
              <a:rPr lang="en-US" dirty="0"/>
              <a:t>  &lt;div&gt;8&lt;/div&gt;</a:t>
            </a:r>
            <a:br>
              <a:rPr lang="en-US" dirty="0"/>
            </a:br>
            <a:r>
              <a:rPr lang="en-US" dirty="0"/>
              <a:t>  &lt;div&gt;9&lt;/div&gt;</a:t>
            </a:r>
            <a:br>
              <a:rPr lang="en-US" dirty="0"/>
            </a:br>
            <a:r>
              <a:rPr lang="en-US" dirty="0"/>
              <a:t>  &lt;div&gt;10&lt;/div&gt;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7475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1A69E-23C3-496A-95E4-94A979814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flex-basis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45E99A-DAAD-47EB-BCD7-113A9C456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długość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 class="flex-container"&gt;</a:t>
            </a:r>
            <a:br>
              <a:rPr lang="en-US" dirty="0"/>
            </a:br>
            <a:r>
              <a:rPr lang="en-US" dirty="0"/>
              <a:t>  &lt;div&gt;1&lt;/div&gt;</a:t>
            </a:r>
            <a:br>
              <a:rPr lang="en-US" dirty="0"/>
            </a:br>
            <a:r>
              <a:rPr lang="en-US" dirty="0"/>
              <a:t>  &lt;div&gt;2&lt;/div&gt;</a:t>
            </a:r>
            <a:br>
              <a:rPr lang="en-US" dirty="0"/>
            </a:br>
            <a:r>
              <a:rPr lang="en-US" dirty="0"/>
              <a:t>  &lt;div style="flex-basis: 200px"&gt;3&lt;/div&gt;</a:t>
            </a:r>
            <a:br>
              <a:rPr lang="en-US" dirty="0"/>
            </a:br>
            <a:r>
              <a:rPr lang="en-US" dirty="0"/>
              <a:t>  &lt;div&gt;4&lt;/div&gt;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5650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9EBE5B-FD99-4A8A-8D44-25CC6B155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align-self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89086F-028C-46E6-9A3D-37F0B1BE9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Określa sposób umiejscowienia elementu. Opcje:</a:t>
            </a:r>
          </a:p>
          <a:p>
            <a:r>
              <a:rPr lang="en-US" dirty="0"/>
              <a:t>auto		</a:t>
            </a:r>
          </a:p>
          <a:p>
            <a:r>
              <a:rPr lang="en-US" dirty="0"/>
              <a:t>stretch		</a:t>
            </a:r>
          </a:p>
          <a:p>
            <a:r>
              <a:rPr lang="en-US" dirty="0"/>
              <a:t>center		</a:t>
            </a:r>
          </a:p>
          <a:p>
            <a:r>
              <a:rPr lang="en-US" dirty="0"/>
              <a:t>flex-start		</a:t>
            </a:r>
          </a:p>
          <a:p>
            <a:r>
              <a:rPr lang="en-US" dirty="0"/>
              <a:t>flex-end		</a:t>
            </a:r>
          </a:p>
          <a:p>
            <a:r>
              <a:rPr lang="en-US" dirty="0"/>
              <a:t>baseline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847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F597C0-5E47-4AA3-B533-278D932A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323241-5BEF-4C14-9348-08BD6212E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Przed modułem </a:t>
            </a:r>
            <a:r>
              <a:rPr lang="pl-PL" dirty="0" err="1"/>
              <a:t>Flexbox</a:t>
            </a:r>
            <a:r>
              <a:rPr lang="pl-PL" dirty="0"/>
              <a:t> istniały cztery tryby układu: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Block dla sekcji na stronie</a:t>
            </a:r>
          </a:p>
          <a:p>
            <a:pPr marL="0" indent="0">
              <a:buNone/>
            </a:pPr>
            <a:r>
              <a:rPr lang="pl-PL" dirty="0" err="1"/>
              <a:t>Inline</a:t>
            </a:r>
            <a:r>
              <a:rPr lang="pl-PL" dirty="0"/>
              <a:t>, dla tekstu</a:t>
            </a:r>
          </a:p>
          <a:p>
            <a:pPr marL="0" indent="0">
              <a:buNone/>
            </a:pPr>
            <a:r>
              <a:rPr lang="pl-PL" dirty="0" err="1"/>
              <a:t>Table</a:t>
            </a:r>
            <a:r>
              <a:rPr lang="pl-PL" dirty="0"/>
              <a:t> dla dwuwymiarowych danych tabelarycznych</a:t>
            </a:r>
          </a:p>
          <a:p>
            <a:pPr marL="0" indent="0">
              <a:buNone/>
            </a:pPr>
            <a:r>
              <a:rPr lang="pl-PL" dirty="0" err="1"/>
              <a:t>Positioned</a:t>
            </a:r>
            <a:r>
              <a:rPr lang="pl-PL" dirty="0"/>
              <a:t>, dla wyraźnego położenia elementu</a:t>
            </a:r>
          </a:p>
          <a:p>
            <a:pPr marL="0" indent="0">
              <a:buNone/>
            </a:pPr>
            <a:r>
              <a:rPr lang="pl-PL" dirty="0"/>
              <a:t>Moduł </a:t>
            </a:r>
            <a:r>
              <a:rPr lang="pl-PL" dirty="0" err="1"/>
              <a:t>Flexible</a:t>
            </a:r>
            <a:r>
              <a:rPr lang="pl-PL" dirty="0"/>
              <a:t> Box ułatwia projektowanie elastycznej struktury bez użycia </a:t>
            </a:r>
            <a:r>
              <a:rPr lang="pl-PL" dirty="0" err="1"/>
              <a:t>float</a:t>
            </a:r>
            <a:r>
              <a:rPr lang="pl-PL" dirty="0"/>
              <a:t> lub pozycjonowania.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774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062CA2-231F-47F6-92A6-8918A2470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Elementy </a:t>
            </a:r>
            <a:r>
              <a:rPr lang="pl-PL" dirty="0" err="1"/>
              <a:t>Flexbox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464E50-6856-47DE-A02E-F35B0BCEB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rozpocząć korzystanie z modelu </a:t>
            </a:r>
            <a:r>
              <a:rPr lang="pl-PL" dirty="0" err="1"/>
              <a:t>Flexbox</a:t>
            </a:r>
            <a:r>
              <a:rPr lang="pl-PL" dirty="0"/>
              <a:t>, musisz najpierw zdefiniować 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container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Powyższy element wskazuje </a:t>
            </a:r>
            <a:r>
              <a:rPr lang="pl-PL" dirty="0" err="1"/>
              <a:t>flex</a:t>
            </a:r>
            <a:r>
              <a:rPr lang="pl-PL" dirty="0"/>
              <a:t> </a:t>
            </a:r>
            <a:r>
              <a:rPr lang="pl-PL" dirty="0" err="1"/>
              <a:t>container</a:t>
            </a:r>
            <a:r>
              <a:rPr lang="pl-PL" dirty="0"/>
              <a:t> wraz z elementami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433C679-8D26-4DF4-9AD0-7ECD6D1E1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3032150"/>
            <a:ext cx="10848975" cy="114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76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99176F-E0F5-42DE-AA79-70BC5B83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94DC4E-E0BF-45CF-AC1C-741EF098F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flex-container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&lt;div&gt;1&lt;/div&gt;</a:t>
            </a:r>
            <a:br>
              <a:rPr lang="pl-PL" dirty="0"/>
            </a:br>
            <a:r>
              <a:rPr lang="pl-PL" dirty="0"/>
              <a:t>  &lt;div&gt;2&lt;/div&gt;</a:t>
            </a:r>
            <a:br>
              <a:rPr lang="pl-PL" dirty="0"/>
            </a:br>
            <a:r>
              <a:rPr lang="pl-PL" dirty="0"/>
              <a:t>  &lt;div&gt;3&lt;/div&gt;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3238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6D1B4F-5361-49ED-8A58-5F12E957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</a:t>
            </a:r>
            <a:r>
              <a:rPr lang="pl-PL" dirty="0" err="1"/>
              <a:t>flex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399112-952E-4D5E-A76C-66B280A2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flex-container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 display: </a:t>
            </a:r>
            <a:r>
              <a:rPr lang="pl-PL" dirty="0" err="1"/>
              <a:t>flex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00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15EEC0-2786-4FF1-87F6-09884231C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</a:t>
            </a:r>
            <a:r>
              <a:rPr lang="pl-PL" dirty="0" err="1"/>
              <a:t>flex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1250CD-4171-4C1A-B2AE-A98AEE78D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flex-direction</a:t>
            </a:r>
          </a:p>
          <a:p>
            <a:pPr marL="0" indent="0">
              <a:buNone/>
            </a:pPr>
            <a:r>
              <a:rPr lang="en-US" dirty="0"/>
              <a:t>flex-wrap</a:t>
            </a:r>
          </a:p>
          <a:p>
            <a:pPr marL="0" indent="0">
              <a:buNone/>
            </a:pPr>
            <a:r>
              <a:rPr lang="en-US" dirty="0"/>
              <a:t>flex-flow</a:t>
            </a:r>
          </a:p>
          <a:p>
            <a:pPr marL="0" indent="0">
              <a:buNone/>
            </a:pPr>
            <a:r>
              <a:rPr lang="en-US" dirty="0"/>
              <a:t>justify-content</a:t>
            </a:r>
          </a:p>
          <a:p>
            <a:pPr marL="0" indent="0">
              <a:buNone/>
            </a:pPr>
            <a:r>
              <a:rPr lang="en-US" dirty="0"/>
              <a:t>align-items</a:t>
            </a:r>
          </a:p>
          <a:p>
            <a:pPr marL="0" indent="0">
              <a:buNone/>
            </a:pPr>
            <a:r>
              <a:rPr lang="en-US" dirty="0"/>
              <a:t>align-content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45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453E-7188-4375-BC99-8BB4BF4F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flex-direction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525A28-9AC9-46E2-8266-E9EA4162D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Wskazuje w którą stronę mają się układać elementy. Opcje:</a:t>
            </a:r>
          </a:p>
          <a:p>
            <a:r>
              <a:rPr lang="pl-PL" dirty="0"/>
              <a:t>r</a:t>
            </a:r>
            <a:r>
              <a:rPr lang="en-US" dirty="0"/>
              <a:t>ow</a:t>
            </a:r>
            <a:endParaRPr lang="pl-PL" dirty="0"/>
          </a:p>
          <a:p>
            <a:r>
              <a:rPr lang="en-US" dirty="0"/>
              <a:t>row-reverse		</a:t>
            </a:r>
          </a:p>
          <a:p>
            <a:r>
              <a:rPr lang="en-US" dirty="0"/>
              <a:t>column	</a:t>
            </a:r>
          </a:p>
          <a:p>
            <a:r>
              <a:rPr lang="en-US" dirty="0"/>
              <a:t>column-reverse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323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7E0C85-594E-45C7-9EF0-C6C677382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flex-wrap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84E839-ED4E-40CF-9CD3-20709BED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sposób zwijania elementów. Opcje:</a:t>
            </a:r>
          </a:p>
          <a:p>
            <a:r>
              <a:rPr lang="en-US" dirty="0" err="1"/>
              <a:t>nowrap</a:t>
            </a:r>
            <a:r>
              <a:rPr lang="en-US" dirty="0"/>
              <a:t>	</a:t>
            </a:r>
            <a:endParaRPr lang="pl-PL" dirty="0"/>
          </a:p>
          <a:p>
            <a:r>
              <a:rPr lang="en-US" dirty="0"/>
              <a:t>wrap		</a:t>
            </a:r>
          </a:p>
          <a:p>
            <a:r>
              <a:rPr lang="en-US" dirty="0"/>
              <a:t>wrap-reverse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5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0BB84-E490-4173-86B8-6FAA22AD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justify-content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9CB33C-BCFC-420D-9CF0-6D15BE9FF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sposób umiejscawiania elementów: Opcje</a:t>
            </a:r>
          </a:p>
          <a:p>
            <a:r>
              <a:rPr lang="en-US" dirty="0"/>
              <a:t>flex-start	</a:t>
            </a:r>
            <a:endParaRPr lang="pl-PL" dirty="0"/>
          </a:p>
          <a:p>
            <a:r>
              <a:rPr lang="en-US" dirty="0"/>
              <a:t>flex-end	</a:t>
            </a:r>
            <a:endParaRPr lang="pl-PL" dirty="0"/>
          </a:p>
          <a:p>
            <a:r>
              <a:rPr lang="en-US" dirty="0"/>
              <a:t>center		</a:t>
            </a:r>
          </a:p>
          <a:p>
            <a:r>
              <a:rPr lang="en-US" dirty="0"/>
              <a:t>space-between		</a:t>
            </a:r>
          </a:p>
          <a:p>
            <a:r>
              <a:rPr lang="en-US" dirty="0"/>
              <a:t>space-around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3914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</TotalTime>
  <Words>210</Words>
  <Application>Microsoft Office PowerPoint</Application>
  <PresentationFormat>Panoramiczny</PresentationFormat>
  <Paragraphs>92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Tw Cen MT</vt:lpstr>
      <vt:lpstr>Tw Cen MT Condensed</vt:lpstr>
      <vt:lpstr>Wingdings 3</vt:lpstr>
      <vt:lpstr>Integralny</vt:lpstr>
      <vt:lpstr>Flexbox</vt:lpstr>
      <vt:lpstr>Prezentacja programu PowerPoint</vt:lpstr>
      <vt:lpstr>Elementy Flexbox</vt:lpstr>
      <vt:lpstr>Przykład</vt:lpstr>
      <vt:lpstr>Tworzenie flex</vt:lpstr>
      <vt:lpstr>Właściwości flex</vt:lpstr>
      <vt:lpstr>flex-direction</vt:lpstr>
      <vt:lpstr>flex-wrap</vt:lpstr>
      <vt:lpstr>justify-content</vt:lpstr>
      <vt:lpstr>align-items</vt:lpstr>
      <vt:lpstr>align-content</vt:lpstr>
      <vt:lpstr>Perfekcyjne wyśrodkowanie</vt:lpstr>
      <vt:lpstr>Flex elements</vt:lpstr>
      <vt:lpstr>Order</vt:lpstr>
      <vt:lpstr>flex-grow</vt:lpstr>
      <vt:lpstr>flex-shrink</vt:lpstr>
      <vt:lpstr>flex-basis</vt:lpstr>
      <vt:lpstr>align-self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Flexbox</dc:title>
  <dc:creator>Damian Radzik</dc:creator>
  <cp:lastModifiedBy>Damian Radzik</cp:lastModifiedBy>
  <cp:revision>4</cp:revision>
  <dcterms:created xsi:type="dcterms:W3CDTF">2018-03-11T17:00:05Z</dcterms:created>
  <dcterms:modified xsi:type="dcterms:W3CDTF">2018-03-11T17:35:34Z</dcterms:modified>
</cp:coreProperties>
</file>