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17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315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03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282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60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7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06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74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394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7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64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075BCA-A093-4343-BA67-51B183358DD6}" type="datetimeFigureOut">
              <a:rPr lang="pl-PL" smtClean="0"/>
              <a:t>15.01.2018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4C56E1-F53F-41BC-85D0-03C74EA6F58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70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A51115-CF2E-4495-BC91-17D2604A53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EEC21B7-FC47-4688-BF96-B6C0D8705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52095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791DE7-DC51-47F7-A118-AEC406D6A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Clear</a:t>
            </a:r>
            <a:r>
              <a:rPr lang="pl-PL" dirty="0"/>
              <a:t> przykład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AEB1002-C07C-419D-B567-E3684779CB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191792"/>
            <a:ext cx="9720262" cy="221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5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098712-63B8-4ADB-8AD7-14DF389E3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Kolejny przykład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9189E50-5E49-480B-853B-161CE91E23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0181" y="2882900"/>
            <a:ext cx="886777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933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681F3E-9347-492F-8714-15A5BBE2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Inline-block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03C6DF-4676-4F98-8349-283694547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Wcześniej wam pokazywałem że istnieje możliwość ułożenia kilku </a:t>
            </a:r>
            <a:r>
              <a:rPr lang="pl-PL" dirty="0" err="1"/>
              <a:t>divów</a:t>
            </a:r>
            <a:r>
              <a:rPr lang="pl-PL" dirty="0"/>
              <a:t> w jednej linii za pomocą </a:t>
            </a:r>
            <a:r>
              <a:rPr lang="pl-PL" dirty="0" err="1"/>
              <a:t>float</a:t>
            </a:r>
            <a:r>
              <a:rPr lang="pl-PL" dirty="0"/>
              <a:t>. Dzięki wykorzystaniu </a:t>
            </a:r>
            <a:r>
              <a:rPr lang="pl-PL" dirty="0" err="1"/>
              <a:t>inline-block</a:t>
            </a:r>
            <a:r>
              <a:rPr lang="pl-PL" dirty="0"/>
              <a:t> wszystko może się odbyć jeszcze sprawniej.</a:t>
            </a:r>
          </a:p>
        </p:txBody>
      </p:sp>
    </p:spTree>
    <p:extLst>
      <p:ext uri="{BB962C8B-B14F-4D97-AF65-F5344CB8AC3E}">
        <p14:creationId xmlns:p14="http://schemas.microsoft.com/office/powerpoint/2010/main" val="189524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E34D16-5CB6-4A50-A80C-05BAFBEE0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Inline-block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701B04-F2F4-455C-BBC5-6D6CAA29D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floating-box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display: </a:t>
            </a:r>
            <a:r>
              <a:rPr lang="pl-PL" dirty="0" err="1"/>
              <a:t>inline-block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width</a:t>
            </a:r>
            <a:r>
              <a:rPr lang="pl-PL" dirty="0"/>
              <a:t>: 150px;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height</a:t>
            </a:r>
            <a:r>
              <a:rPr lang="pl-PL" dirty="0"/>
              <a:t>: 75px;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margin</a:t>
            </a:r>
            <a:r>
              <a:rPr lang="pl-PL" dirty="0"/>
              <a:t>: 10px;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3px solid #73AD21; 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2451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580C4-30B7-41AD-A0D4-1ADDD356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5C89AE-6B17-4CD7-A8CC-637E55008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Służy do ułożenia elementów względem siebie.</a:t>
            </a:r>
          </a:p>
        </p:txBody>
      </p:sp>
    </p:spTree>
    <p:extLst>
      <p:ext uri="{BB962C8B-B14F-4D97-AF65-F5344CB8AC3E}">
        <p14:creationId xmlns:p14="http://schemas.microsoft.com/office/powerpoint/2010/main" val="115511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62CF66-9588-4230-B8CE-8674FAF17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r>
              <a:rPr lang="pl-PL" dirty="0"/>
              <a:t> - opcje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939116-9313-4048-9168-67F7B807B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 – </a:t>
            </a:r>
            <a:r>
              <a:rPr lang="pl-PL" dirty="0"/>
              <a:t>przesunięcie do lewego boku</a:t>
            </a:r>
            <a:endParaRPr lang="en-US" dirty="0"/>
          </a:p>
          <a:p>
            <a:r>
              <a:rPr lang="en-US" dirty="0"/>
              <a:t>right- </a:t>
            </a:r>
            <a:r>
              <a:rPr lang="pl-PL" dirty="0"/>
              <a:t>przesunięcie do prawego boku</a:t>
            </a:r>
            <a:endParaRPr lang="en-US" dirty="0"/>
          </a:p>
          <a:p>
            <a:r>
              <a:rPr lang="en-US" dirty="0"/>
              <a:t>none – </a:t>
            </a:r>
            <a:r>
              <a:rPr lang="pl-PL" dirty="0"/>
              <a:t>brak przesunięcia</a:t>
            </a:r>
            <a:endParaRPr lang="en-US" dirty="0"/>
          </a:p>
          <a:p>
            <a:r>
              <a:rPr lang="en-US" dirty="0"/>
              <a:t>inherit – </a:t>
            </a:r>
            <a:r>
              <a:rPr lang="pl-PL" dirty="0"/>
              <a:t>element przyjmuje wartość ze swojego rodzica</a:t>
            </a:r>
            <a:endParaRPr lang="en-US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888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9F7E73-5EB1-4011-8078-E0BD609CE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r>
              <a:rPr lang="pl-PL" dirty="0"/>
              <a:t> </a:t>
            </a:r>
            <a:r>
              <a:rPr lang="pl-PL" dirty="0" err="1"/>
              <a:t>left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B833E1C-C22C-44A3-B7EE-8BE9130BB9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1144" y="3178175"/>
            <a:ext cx="87058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57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695D4D-FFCB-4328-AF54-3C0E0CBD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r>
              <a:rPr lang="pl-PL" dirty="0"/>
              <a:t> </a:t>
            </a:r>
            <a:r>
              <a:rPr lang="pl-PL" dirty="0" err="1"/>
              <a:t>right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DA591E8-181D-44E5-8B46-F94C1B12F3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6369" y="3182937"/>
            <a:ext cx="891540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9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8FB447-619F-47BD-A7B9-8CB9CCA1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Float</a:t>
            </a:r>
            <a:r>
              <a:rPr lang="pl-PL" dirty="0"/>
              <a:t> </a:t>
            </a:r>
            <a:r>
              <a:rPr lang="pl-PL" dirty="0" err="1"/>
              <a:t>none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E322415-F091-42B3-9A86-A7FF886C7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008173"/>
            <a:ext cx="9720262" cy="257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58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BE6E2D-AC68-4AFB-933A-D148CEC67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clear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99F09C-FC43-49A2-9765-1AADACAFD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Właściwość </a:t>
            </a:r>
            <a:r>
              <a:rPr lang="pl-PL" dirty="0" err="1"/>
              <a:t>clear</a:t>
            </a:r>
            <a:r>
              <a:rPr lang="pl-PL" dirty="0"/>
              <a:t> określa, które elementy mogą pływać obok wyczyszczonego elementu i po której stronie.</a:t>
            </a:r>
          </a:p>
        </p:txBody>
      </p:sp>
    </p:spTree>
    <p:extLst>
      <p:ext uri="{BB962C8B-B14F-4D97-AF65-F5344CB8AC3E}">
        <p14:creationId xmlns:p14="http://schemas.microsoft.com/office/powerpoint/2010/main" val="28534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CE1348-1152-4822-9442-7CE66404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Clear</a:t>
            </a:r>
            <a:r>
              <a:rPr lang="pl-PL" dirty="0"/>
              <a:t> - opcje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B52C99-78E6-4C4D-98F6-FE6B47CD1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 – </a:t>
            </a:r>
            <a:r>
              <a:rPr lang="pl-PL" dirty="0"/>
              <a:t>pozwala na ustawienie po obu stronach</a:t>
            </a:r>
            <a:endParaRPr lang="en-US" dirty="0"/>
          </a:p>
          <a:p>
            <a:r>
              <a:rPr lang="en-US" dirty="0"/>
              <a:t>left – </a:t>
            </a:r>
            <a:r>
              <a:rPr lang="pl-PL" dirty="0"/>
              <a:t>nie zezwala na ustawienie po lewej</a:t>
            </a:r>
            <a:endParaRPr lang="en-US" dirty="0"/>
          </a:p>
          <a:p>
            <a:r>
              <a:rPr lang="en-US" dirty="0"/>
              <a:t>right- </a:t>
            </a:r>
            <a:r>
              <a:rPr lang="pl-PL" dirty="0"/>
              <a:t>nie zezwala na ustawienie po prawej</a:t>
            </a:r>
            <a:endParaRPr lang="en-US" dirty="0"/>
          </a:p>
          <a:p>
            <a:r>
              <a:rPr lang="en-US" dirty="0"/>
              <a:t>both - </a:t>
            </a:r>
            <a:r>
              <a:rPr lang="pl-PL" dirty="0"/>
              <a:t>nie zezwala na ustawienie po obu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4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44B40-647D-42DD-9113-0AA3D8FF8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Clear</a:t>
            </a:r>
            <a:r>
              <a:rPr lang="pl-PL" dirty="0"/>
              <a:t> przykład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13660180-7BF4-42B7-9353-28FCE748F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3569" y="2578100"/>
            <a:ext cx="800100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63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</TotalTime>
  <Words>129</Words>
  <Application>Microsoft Office PowerPoint</Application>
  <PresentationFormat>Panoramiczny</PresentationFormat>
  <Paragraphs>26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Integralny</vt:lpstr>
      <vt:lpstr>Float</vt:lpstr>
      <vt:lpstr>float</vt:lpstr>
      <vt:lpstr>float - opcje</vt:lpstr>
      <vt:lpstr>Float left</vt:lpstr>
      <vt:lpstr>Float right</vt:lpstr>
      <vt:lpstr>Float none</vt:lpstr>
      <vt:lpstr>clear</vt:lpstr>
      <vt:lpstr>Clear - opcje</vt:lpstr>
      <vt:lpstr>Clear przykład</vt:lpstr>
      <vt:lpstr>Clear przykład</vt:lpstr>
      <vt:lpstr>Kolejny przykład</vt:lpstr>
      <vt:lpstr>Inline-block</vt:lpstr>
      <vt:lpstr>Inline-block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</dc:title>
  <dc:creator>Damian Radzik</dc:creator>
  <cp:lastModifiedBy>Damian Radzik</cp:lastModifiedBy>
  <cp:revision>4</cp:revision>
  <dcterms:created xsi:type="dcterms:W3CDTF">2018-01-14T09:30:58Z</dcterms:created>
  <dcterms:modified xsi:type="dcterms:W3CDTF">2018-01-15T09:31:28Z</dcterms:modified>
</cp:coreProperties>
</file>