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71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90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49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148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75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15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718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36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58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8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70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C5306F-D6FB-4AEE-8D57-30B3B5996EFB}" type="datetimeFigureOut">
              <a:rPr lang="pl-PL" smtClean="0"/>
              <a:t>04.02.2018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C4E411-0CD1-430E-AF4E-737A370C468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3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3DAF16-0C48-47EF-B24E-FC9AF57D9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Forms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A4133B3-3C35-4FA7-908B-D4EDA707A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79016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AB8D2E-650A-4D84-9AC7-EB590B098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71DB2D-ECAD-484A-A2D0-A27296E3D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Wygląd form można znacząco ulepszyć za pomocą CSS. W celu zastosowania CSS na konkretnym formie użyjemy wyboru za pomocą atrybutu z poprzedniej lekcji.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</a:t>
            </a:r>
            <a:r>
              <a:rPr lang="pl-PL" dirty="0"/>
              <a:t>[</a:t>
            </a:r>
            <a:r>
              <a:rPr lang="pl-PL" dirty="0" err="1"/>
              <a:t>type</a:t>
            </a:r>
            <a:r>
              <a:rPr lang="pl-PL" dirty="0"/>
              <a:t>=</a:t>
            </a:r>
            <a:r>
              <a:rPr lang="pl-PL" dirty="0" err="1"/>
              <a:t>text</a:t>
            </a:r>
            <a:r>
              <a:rPr lang="pl-PL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95965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7842BA-AF91-424A-A57B-0FB501BB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Padding</a:t>
            </a:r>
            <a:r>
              <a:rPr lang="pl-PL" dirty="0"/>
              <a:t>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52E7CE-F56B-4BBE-87A2-CA9DDB59E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Dodaje przestrzeń pomiędzy wartością wpisywaną a </a:t>
            </a:r>
            <a:r>
              <a:rPr lang="pl-PL" dirty="0" err="1"/>
              <a:t>formem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A1035EA-708C-4F49-BB9A-22B940A0F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3145175"/>
            <a:ext cx="10953750" cy="63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63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D9496D-17AE-4A60-A80E-B2B6941C7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Box-</a:t>
            </a:r>
            <a:r>
              <a:rPr lang="pl-PL" dirty="0" err="1"/>
              <a:t>sizing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D6CD6B-8805-429E-B8F2-A9E545E77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Pozwala na dodanie </a:t>
            </a:r>
            <a:r>
              <a:rPr lang="pl-PL" dirty="0" err="1"/>
              <a:t>padding</a:t>
            </a:r>
            <a:r>
              <a:rPr lang="pl-PL" dirty="0"/>
              <a:t> i </a:t>
            </a:r>
            <a:r>
              <a:rPr lang="pl-PL" dirty="0" err="1"/>
              <a:t>border</a:t>
            </a:r>
            <a:r>
              <a:rPr lang="pl-PL" dirty="0"/>
              <a:t> do rozmiarów elementu. Przyjmuje wartości:</a:t>
            </a:r>
          </a:p>
          <a:p>
            <a:pPr marL="0" indent="0">
              <a:buNone/>
            </a:pPr>
            <a:r>
              <a:rPr lang="en-US" dirty="0"/>
              <a:t>content-box	</a:t>
            </a:r>
            <a:r>
              <a:rPr lang="pl-PL" dirty="0"/>
              <a:t>- nie </a:t>
            </a:r>
            <a:r>
              <a:rPr lang="pl-PL" dirty="0" err="1"/>
              <a:t>uwzględia</a:t>
            </a:r>
            <a:r>
              <a:rPr lang="pl-PL" dirty="0"/>
              <a:t> </a:t>
            </a:r>
            <a:r>
              <a:rPr lang="pl-PL" dirty="0" err="1"/>
              <a:t>padding</a:t>
            </a:r>
            <a:r>
              <a:rPr lang="pl-PL" dirty="0"/>
              <a:t> i </a:t>
            </a:r>
            <a:r>
              <a:rPr lang="pl-PL" dirty="0" err="1"/>
              <a:t>border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border-box</a:t>
            </a:r>
            <a:r>
              <a:rPr lang="pl-PL" dirty="0"/>
              <a:t> - uwzględnia </a:t>
            </a:r>
            <a:r>
              <a:rPr lang="pl-PL" dirty="0" err="1"/>
              <a:t>padding</a:t>
            </a:r>
            <a:r>
              <a:rPr lang="pl-PL" dirty="0"/>
              <a:t> i </a:t>
            </a:r>
            <a:r>
              <a:rPr lang="pl-PL" dirty="0" err="1"/>
              <a:t>border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074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53235C-41B0-455D-90C8-1EE267C3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CSS </a:t>
            </a:r>
            <a:r>
              <a:rPr lang="pl-PL" dirty="0" err="1"/>
              <a:t>Search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82DEB8-59E1-4607-B6E5-2249C94AB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err="1"/>
              <a:t>input</a:t>
            </a:r>
            <a:r>
              <a:rPr lang="pl-PL" dirty="0"/>
              <a:t>[</a:t>
            </a:r>
            <a:r>
              <a:rPr lang="pl-PL" dirty="0" err="1"/>
              <a:t>type</a:t>
            </a:r>
            <a:r>
              <a:rPr lang="pl-PL" dirty="0"/>
              <a:t>=</a:t>
            </a:r>
            <a:r>
              <a:rPr lang="pl-PL" dirty="0" err="1"/>
              <a:t>text</a:t>
            </a:r>
            <a:r>
              <a:rPr lang="pl-PL" dirty="0"/>
              <a:t>]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100%;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box-sizing</a:t>
            </a:r>
            <a:r>
              <a:rPr lang="pl-PL" dirty="0"/>
              <a:t>: </a:t>
            </a:r>
            <a:r>
              <a:rPr lang="pl-PL" dirty="0" err="1"/>
              <a:t>border-box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2px solid #ccc;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-radius: 4px;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font-size</a:t>
            </a:r>
            <a:r>
              <a:rPr lang="pl-PL" dirty="0"/>
              <a:t>: 16px;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white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</a:t>
            </a:r>
            <a:r>
              <a:rPr lang="pl-PL" dirty="0"/>
              <a:t>-image: </a:t>
            </a:r>
            <a:r>
              <a:rPr lang="pl-PL" dirty="0" err="1"/>
              <a:t>url</a:t>
            </a:r>
            <a:r>
              <a:rPr lang="pl-PL" dirty="0"/>
              <a:t>('searchicon.png');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background-position</a:t>
            </a:r>
            <a:r>
              <a:rPr lang="pl-PL" dirty="0"/>
              <a:t>: 10px </a:t>
            </a:r>
            <a:r>
              <a:rPr lang="pl-PL" dirty="0" err="1"/>
              <a:t>10px</a:t>
            </a:r>
            <a:r>
              <a:rPr lang="pl-PL" dirty="0"/>
              <a:t>; 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background-repeat</a:t>
            </a:r>
            <a:r>
              <a:rPr lang="pl-PL" dirty="0"/>
              <a:t>: no-</a:t>
            </a:r>
            <a:r>
              <a:rPr lang="pl-PL" dirty="0" err="1"/>
              <a:t>repeat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12px 20px 12px 40px;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7327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00A6E-219C-4C8D-82A6-2807ABCF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Rozsuwanie po kliknięciu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B3FC2C-8EE4-4F73-B9ED-499655DAD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input[type=text] {</a:t>
            </a:r>
            <a:br>
              <a:rPr lang="en-US" dirty="0"/>
            </a:br>
            <a:r>
              <a:rPr lang="en-US" dirty="0"/>
              <a:t>    transition: width 0.4s ease-in-out;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input[type=text]:focus {</a:t>
            </a:r>
            <a:br>
              <a:rPr lang="en-US" dirty="0"/>
            </a:br>
            <a:r>
              <a:rPr lang="en-US" dirty="0"/>
              <a:t>    width: 100%;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219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432CB2-3608-4356-87B2-45D6C828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resize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E1835A-E0C9-4BA5-9E55-3CDC697F9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Pozwala na zablokowanie możliwości zmiany przez użytkownika rozmiaru okna form. Przyjmuje wartości: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None</a:t>
            </a:r>
            <a:r>
              <a:rPr lang="pl-PL" dirty="0"/>
              <a:t> - użytkownik nie może zmienić rozmiaru okna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Both</a:t>
            </a:r>
            <a:r>
              <a:rPr lang="pl-PL" dirty="0"/>
              <a:t> - użytkownik może zmieniać okno w dwóch wymiarach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Horizontal</a:t>
            </a:r>
            <a:r>
              <a:rPr lang="pl-PL" dirty="0"/>
              <a:t> - szerokość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Vertical</a:t>
            </a:r>
            <a:r>
              <a:rPr lang="pl-PL" dirty="0"/>
              <a:t> - wysokość</a:t>
            </a:r>
          </a:p>
        </p:txBody>
      </p:sp>
    </p:spTree>
    <p:extLst>
      <p:ext uri="{BB962C8B-B14F-4D97-AF65-F5344CB8AC3E}">
        <p14:creationId xmlns:p14="http://schemas.microsoft.com/office/powerpoint/2010/main" val="346478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891153-3FD6-4F1C-8E31-11CC1B91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cursor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AD5C7-8925-42FC-B969-227FD1B39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.alias {</a:t>
            </a:r>
            <a:r>
              <a:rPr lang="pl-PL" dirty="0" err="1"/>
              <a:t>cursor</a:t>
            </a:r>
            <a:r>
              <a:rPr lang="pl-PL" dirty="0"/>
              <a:t>: alias;}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all-scroll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all-scroll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.auto {</a:t>
            </a:r>
            <a:r>
              <a:rPr lang="pl-PL" dirty="0" err="1"/>
              <a:t>cursor</a:t>
            </a:r>
            <a:r>
              <a:rPr lang="pl-PL" dirty="0"/>
              <a:t>: auto;}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cell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cell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context</a:t>
            </a:r>
            <a:r>
              <a:rPr lang="pl-PL" dirty="0"/>
              <a:t>-menu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context</a:t>
            </a:r>
            <a:r>
              <a:rPr lang="pl-PL" dirty="0"/>
              <a:t>-menu;}</a:t>
            </a:r>
            <a:br>
              <a:rPr lang="pl-PL" dirty="0"/>
            </a:br>
            <a:r>
              <a:rPr lang="pl-PL" dirty="0"/>
              <a:t>.col-</a:t>
            </a:r>
            <a:r>
              <a:rPr lang="pl-PL" dirty="0" err="1"/>
              <a:t>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col-</a:t>
            </a:r>
            <a:r>
              <a:rPr lang="pl-PL" dirty="0" err="1"/>
              <a:t>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copy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copy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crosshair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crosshair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default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default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.e-</a:t>
            </a:r>
            <a:r>
              <a:rPr lang="pl-PL" dirty="0" err="1"/>
              <a:t>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e-</a:t>
            </a:r>
            <a:r>
              <a:rPr lang="pl-PL" dirty="0" err="1"/>
              <a:t>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ew-resize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ew-resize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.grab {</a:t>
            </a:r>
            <a:r>
              <a:rPr lang="pl-PL" dirty="0" err="1"/>
              <a:t>cursor</a:t>
            </a:r>
            <a:r>
              <a:rPr lang="pl-PL" dirty="0"/>
              <a:t>: grab;}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grabbing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grabbing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help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help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move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move</a:t>
            </a:r>
            <a:r>
              <a:rPr lang="pl-PL" dirty="0"/>
              <a:t>;}</a:t>
            </a:r>
          </a:p>
          <a:p>
            <a:pPr marL="0" indent="0">
              <a:buNone/>
            </a:pPr>
            <a:r>
              <a:rPr lang="pl-PL" dirty="0"/>
              <a:t>.n-</a:t>
            </a:r>
            <a:r>
              <a:rPr lang="pl-PL" dirty="0" err="1"/>
              <a:t>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n-</a:t>
            </a:r>
            <a:r>
              <a:rPr lang="pl-PL" dirty="0" err="1"/>
              <a:t>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ne-resize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ne-resize</a:t>
            </a:r>
            <a:r>
              <a:rPr lang="pl-PL" dirty="0"/>
              <a:t>;}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44DC857-7020-44F2-8306-39D4C5014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nesw-resize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nesw-resize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ns-resize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ns-resize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nw-resize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nw-resize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nwse-resize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nwse-resize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.no-drop {</a:t>
            </a:r>
            <a:r>
              <a:rPr lang="pl-PL" dirty="0" err="1"/>
              <a:t>cursor</a:t>
            </a:r>
            <a:r>
              <a:rPr lang="pl-PL" dirty="0"/>
              <a:t>: no-drop;}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none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none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.not-</a:t>
            </a:r>
            <a:r>
              <a:rPr lang="pl-PL" dirty="0" err="1"/>
              <a:t>allowed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not-</a:t>
            </a:r>
            <a:r>
              <a:rPr lang="pl-PL" dirty="0" err="1"/>
              <a:t>allowed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.pointer {</a:t>
            </a:r>
            <a:r>
              <a:rPr lang="pl-PL" dirty="0" err="1"/>
              <a:t>cursor</a:t>
            </a:r>
            <a:r>
              <a:rPr lang="pl-PL" dirty="0"/>
              <a:t>: pointer;}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progress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progress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row-resize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row-resize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.s-</a:t>
            </a:r>
            <a:r>
              <a:rPr lang="pl-PL" dirty="0" err="1"/>
              <a:t>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s-</a:t>
            </a:r>
            <a:r>
              <a:rPr lang="pl-PL" dirty="0" err="1"/>
              <a:t>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se-resize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se-resize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sw-resize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sw-resize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text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text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url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url</a:t>
            </a:r>
            <a:r>
              <a:rPr lang="pl-PL" dirty="0"/>
              <a:t>(</a:t>
            </a:r>
            <a:r>
              <a:rPr lang="pl-PL" dirty="0" err="1"/>
              <a:t>myBall.cur</a:t>
            </a:r>
            <a:r>
              <a:rPr lang="pl-PL" dirty="0"/>
              <a:t>),auto;}</a:t>
            </a:r>
            <a:br>
              <a:rPr lang="pl-PL" dirty="0"/>
            </a:br>
            <a:r>
              <a:rPr lang="pl-PL" dirty="0"/>
              <a:t>.w-</a:t>
            </a:r>
            <a:r>
              <a:rPr lang="pl-PL" dirty="0" err="1"/>
              <a:t>resize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w-</a:t>
            </a:r>
            <a:r>
              <a:rPr lang="pl-PL" dirty="0" err="1"/>
              <a:t>resize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</a:t>
            </a:r>
            <a:r>
              <a:rPr lang="pl-PL" dirty="0" err="1"/>
              <a:t>wait</a:t>
            </a:r>
            <a:r>
              <a:rPr lang="pl-PL" dirty="0"/>
              <a:t> {</a:t>
            </a:r>
            <a:r>
              <a:rPr lang="pl-PL" dirty="0" err="1"/>
              <a:t>cursor</a:t>
            </a:r>
            <a:r>
              <a:rPr lang="pl-PL" dirty="0"/>
              <a:t>: </a:t>
            </a:r>
            <a:r>
              <a:rPr lang="pl-PL" dirty="0" err="1"/>
              <a:t>wait</a:t>
            </a:r>
            <a:r>
              <a:rPr lang="pl-PL" dirty="0"/>
              <a:t>;}</a:t>
            </a:r>
            <a:br>
              <a:rPr lang="pl-PL" dirty="0"/>
            </a:br>
            <a:r>
              <a:rPr lang="pl-PL" dirty="0"/>
              <a:t>.zoom-in {</a:t>
            </a:r>
            <a:r>
              <a:rPr lang="pl-PL" dirty="0" err="1"/>
              <a:t>cursor</a:t>
            </a:r>
            <a:r>
              <a:rPr lang="pl-PL" dirty="0"/>
              <a:t>: zoom-in;}</a:t>
            </a:r>
            <a:br>
              <a:rPr lang="pl-PL" dirty="0"/>
            </a:br>
            <a:r>
              <a:rPr lang="pl-PL" dirty="0"/>
              <a:t>.zoom-out {</a:t>
            </a:r>
            <a:r>
              <a:rPr lang="pl-PL" dirty="0" err="1"/>
              <a:t>cursor</a:t>
            </a:r>
            <a:r>
              <a:rPr lang="pl-PL" dirty="0"/>
              <a:t>: zoom-out;}</a:t>
            </a:r>
          </a:p>
        </p:txBody>
      </p:sp>
    </p:spTree>
    <p:extLst>
      <p:ext uri="{BB962C8B-B14F-4D97-AF65-F5344CB8AC3E}">
        <p14:creationId xmlns:p14="http://schemas.microsoft.com/office/powerpoint/2010/main" val="403622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</TotalTime>
  <Words>163</Words>
  <Application>Microsoft Office PowerPoint</Application>
  <PresentationFormat>Panoramiczny</PresentationFormat>
  <Paragraphs>38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Forms</vt:lpstr>
      <vt:lpstr>Prezentacja programu PowerPoint</vt:lpstr>
      <vt:lpstr>Padding </vt:lpstr>
      <vt:lpstr>Box-sizing</vt:lpstr>
      <vt:lpstr>CSS Search</vt:lpstr>
      <vt:lpstr>Rozsuwanie po kliknięciu</vt:lpstr>
      <vt:lpstr>resize</vt:lpstr>
      <vt:lpstr>cursor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</dc:title>
  <dc:creator>Damian Radzik</dc:creator>
  <cp:lastModifiedBy>Damian Radzik</cp:lastModifiedBy>
  <cp:revision>2</cp:revision>
  <dcterms:created xsi:type="dcterms:W3CDTF">2018-02-04T10:57:23Z</dcterms:created>
  <dcterms:modified xsi:type="dcterms:W3CDTF">2018-02-04T11:11:01Z</dcterms:modified>
</cp:coreProperties>
</file>