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1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24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301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02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525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21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552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119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217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764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55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02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5E45514-34D3-4EAA-A62C-065615D92990}" type="datetimeFigureOut">
              <a:rPr lang="pl-PL" smtClean="0"/>
              <a:t>31.01.2018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10AD96B-3262-4F6D-9041-49E9BE0EC76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48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895083-7262-4285-B752-6E36CB7FCB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Gradient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4CA59DC-41A9-48A9-866B-4EAA371F13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1070227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3CD082-89DC-4FE2-9A97-8A7601D9C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Przydział kolorów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0CCD76-CD60-42EF-BE46-B497A7B82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#grad {</a:t>
            </a:r>
            <a:br>
              <a:rPr lang="en-US" dirty="0"/>
            </a:br>
            <a:r>
              <a:rPr lang="en-US" dirty="0"/>
              <a:t>  background: radial-gradient(red 5%, yellow 15%, green 60%);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5D8350B-703E-4707-85CA-BC6FB952E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36975"/>
            <a:ext cx="10274710" cy="157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83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0E294D-8698-416F-9202-8F790C29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Gradient liniowy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29700A-878B-4957-89AF-5DFE87C9E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#grad {</a:t>
            </a:r>
            <a:br>
              <a:rPr lang="en-US" dirty="0"/>
            </a:br>
            <a:r>
              <a:rPr lang="en-US" dirty="0"/>
              <a:t>    background: linear-gradient(red, yellow);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BAD16CF-E197-49A2-98D5-D8477B475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5" y="3433624"/>
            <a:ext cx="88582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9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AB4B63-1A9A-44CD-8F75-F05D2AB2D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Gradient liniowy poziomy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85D6B3-44B2-4058-B4A7-9200B0D56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#grad {</a:t>
            </a:r>
            <a:br>
              <a:rPr lang="en-US" dirty="0"/>
            </a:br>
            <a:r>
              <a:rPr lang="en-US" dirty="0"/>
              <a:t>  background: linear-gradient(to right, red , yellow);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854CBA4-C200-487E-B47B-E003CCC77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3410257"/>
            <a:ext cx="87249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1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EAC334-5028-4B72-B708-C37D37A0F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Liniowy gradient skośny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AFF097-09B0-4B55-9752-5F517FBE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#grad {</a:t>
            </a:r>
            <a:br>
              <a:rPr lang="en-US" dirty="0"/>
            </a:br>
            <a:r>
              <a:rPr lang="en-US" dirty="0"/>
              <a:t>  background: linear-gradient(to bottom right, red, yellow);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527913C-8DA1-416C-98D4-207A92DCF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735" y="3918430"/>
            <a:ext cx="8878529" cy="129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60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AAD0DD-4BDD-4F17-9434-0F4E1DA63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Gradient linowy kątowy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E6699D-546C-4F9C-B48B-65FC8E588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#grad {</a:t>
            </a:r>
            <a:br>
              <a:rPr lang="en-US" dirty="0"/>
            </a:br>
            <a:r>
              <a:rPr lang="en-US" dirty="0"/>
              <a:t>  background: linear-gradient(-90deg, red, yellow);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3824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257198-9139-405D-A32D-600A8BE43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Gradient wielokolorowy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838FA7-5B91-4716-B665-C96E20CA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#grad {</a:t>
            </a:r>
            <a:br>
              <a:rPr lang="en-US" dirty="0"/>
            </a:br>
            <a:r>
              <a:rPr lang="en-US" dirty="0"/>
              <a:t>  background: linear-gradient(red, yellow, green);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259DD1F-BA6A-4501-AF20-1DA3720CF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19" y="3677294"/>
            <a:ext cx="10540181" cy="162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944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8F6231-370F-4835-A563-A98F2EB4D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Gradient z przeźroczystością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A55AB-030D-4A51-BB6C-DF502566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#grad {</a:t>
            </a:r>
            <a:br>
              <a:rPr lang="en-US" dirty="0"/>
            </a:br>
            <a:r>
              <a:rPr lang="en-US" dirty="0"/>
              <a:t>  background: linear-gradient(to right, </a:t>
            </a:r>
            <a:r>
              <a:rPr lang="en-US" dirty="0" err="1"/>
              <a:t>rgba</a:t>
            </a:r>
            <a:r>
              <a:rPr lang="en-US" dirty="0"/>
              <a:t>(255,0,0,0), </a:t>
            </a:r>
            <a:r>
              <a:rPr lang="en-US" dirty="0" err="1"/>
              <a:t>rgba</a:t>
            </a:r>
            <a:r>
              <a:rPr lang="en-US" dirty="0"/>
              <a:t>(255,0,0,1));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EFC5F62-C781-486A-BFA0-2F4927B3D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084" y="3687143"/>
            <a:ext cx="10677832" cy="168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00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E3214-94A9-48BA-8318-FEFDC195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Gradient z powtórzeniem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59E5B2-A482-4FC7-81B9-4DCCD97BA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#grad {</a:t>
            </a:r>
            <a:br>
              <a:rPr lang="en-US" dirty="0"/>
            </a:br>
            <a:r>
              <a:rPr lang="en-US" dirty="0"/>
              <a:t>  background: repeating-linear-gradient(red, yellow 10%, green 20%);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41F9430-F147-4AC5-8E7D-4306DE1C5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1417468" y="3482494"/>
            <a:ext cx="9357064" cy="140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40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DE1F41-0CD2-471F-93E2-39EDFF2E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Gradient okrągły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3D74D0-F499-49D7-86BF-DD5209C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#grad {</a:t>
            </a:r>
            <a:br>
              <a:rPr lang="en-US" dirty="0"/>
            </a:br>
            <a:r>
              <a:rPr lang="en-US" dirty="0"/>
              <a:t>  background: radial-gradient(red, yellow, green);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3E3CD2C-FE38-451D-BB64-9B4150232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090" y="3928537"/>
            <a:ext cx="9271819" cy="141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59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</TotalTime>
  <Words>43</Words>
  <Application>Microsoft Office PowerPoint</Application>
  <PresentationFormat>Panoramiczny</PresentationFormat>
  <Paragraphs>20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Integralny</vt:lpstr>
      <vt:lpstr>Gradient</vt:lpstr>
      <vt:lpstr>Gradient liniowy</vt:lpstr>
      <vt:lpstr>Gradient liniowy poziomy</vt:lpstr>
      <vt:lpstr>Liniowy gradient skośny</vt:lpstr>
      <vt:lpstr>Gradient linowy kątowy</vt:lpstr>
      <vt:lpstr>Gradient wielokolorowy</vt:lpstr>
      <vt:lpstr>Gradient z przeźroczystością</vt:lpstr>
      <vt:lpstr>Gradient z powtórzeniem</vt:lpstr>
      <vt:lpstr>Gradient okrągły</vt:lpstr>
      <vt:lpstr>Przydział kolorów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</dc:title>
  <dc:creator>Damian Radzik</dc:creator>
  <cp:lastModifiedBy>Damian Radzik</cp:lastModifiedBy>
  <cp:revision>2</cp:revision>
  <dcterms:created xsi:type="dcterms:W3CDTF">2018-01-31T16:41:20Z</dcterms:created>
  <dcterms:modified xsi:type="dcterms:W3CDTF">2018-01-31T16:51:26Z</dcterms:modified>
</cp:coreProperties>
</file>