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941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655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27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411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8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75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589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092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85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14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960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5A66E3E-0C39-481E-A426-3B0CDC4A4A4E}" type="datetimeFigureOut">
              <a:rPr lang="pl-PL" smtClean="0"/>
              <a:t>13.12.2017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6BB3FE6-8C61-428E-8B16-D2C81E3D737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81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502AC8-7131-4476-B070-1F1DF8575A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Ikony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05EBBAF-8A6B-4DE1-BC5E-2912B9F02D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46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4B64EF-39F7-40C7-8689-E0BA7A0FA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065848-791D-4B74-A2B1-4A1B3C55D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Najprostszy sposób na dodanie ikon na stronę WWW to skorzystanie z biblioteki jak np. Font </a:t>
            </a:r>
            <a:r>
              <a:rPr lang="pl-PL" dirty="0" err="1"/>
              <a:t>Awsome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Wszystkie ikony są wektorami które można modyfikować za pomocą CSS (kolor, rozmiar, cień)</a:t>
            </a:r>
          </a:p>
        </p:txBody>
      </p:sp>
    </p:spTree>
    <p:extLst>
      <p:ext uri="{BB962C8B-B14F-4D97-AF65-F5344CB8AC3E}">
        <p14:creationId xmlns:p14="http://schemas.microsoft.com/office/powerpoint/2010/main" val="164078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F7820-9FFF-41FC-95DE-DE132EFD7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Font </a:t>
            </a:r>
            <a:r>
              <a:rPr lang="pl-PL" dirty="0" err="1"/>
              <a:t>Awsome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14330F-4E0A-41A3-B3A1-5D566F703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&lt;!DOCTYPE html&gt;</a:t>
            </a:r>
            <a:br>
              <a:rPr lang="it-IT" dirty="0"/>
            </a:br>
            <a:r>
              <a:rPr lang="it-IT" dirty="0"/>
              <a:t>&lt;html&gt;</a:t>
            </a:r>
            <a:br>
              <a:rPr lang="it-IT" dirty="0"/>
            </a:br>
            <a:r>
              <a:rPr lang="it-IT" dirty="0"/>
              <a:t>&lt;head&gt;</a:t>
            </a:r>
            <a:br>
              <a:rPr lang="it-IT" dirty="0"/>
            </a:br>
            <a:r>
              <a:rPr lang="it-IT" dirty="0"/>
              <a:t>&lt;link rel="stylesheet" href="https://cdnjs.cloudflare.com/ajax/libs/font-awesome/4.7.0/css/font-awesome.min.css"&gt;</a:t>
            </a:r>
            <a:br>
              <a:rPr lang="it-IT" dirty="0"/>
            </a:br>
            <a:r>
              <a:rPr lang="it-IT" dirty="0"/>
              <a:t>&lt;/head&gt;</a:t>
            </a:r>
            <a:br>
              <a:rPr lang="it-IT" dirty="0"/>
            </a:br>
            <a:r>
              <a:rPr lang="it-IT" dirty="0"/>
              <a:t>&lt;body&gt;</a:t>
            </a:r>
            <a:br>
              <a:rPr lang="it-IT" dirty="0"/>
            </a:br>
            <a:br>
              <a:rPr lang="it-IT" dirty="0"/>
            </a:br>
            <a:r>
              <a:rPr lang="it-IT" dirty="0"/>
              <a:t>&lt;i class="fa fa-cloud"&gt;&lt;/i&gt;</a:t>
            </a:r>
            <a:br>
              <a:rPr lang="it-IT" dirty="0"/>
            </a:br>
            <a:r>
              <a:rPr lang="it-IT" dirty="0"/>
              <a:t>&lt;i class="fa fa-heart"&gt;&lt;/i&gt;</a:t>
            </a:r>
            <a:br>
              <a:rPr lang="it-IT" dirty="0"/>
            </a:br>
            <a:r>
              <a:rPr lang="it-IT" dirty="0"/>
              <a:t>&lt;i class="fa fa-car"&gt;&lt;/i&gt;</a:t>
            </a:r>
            <a:br>
              <a:rPr lang="it-IT" dirty="0"/>
            </a:br>
            <a:r>
              <a:rPr lang="it-IT" dirty="0"/>
              <a:t>&lt;i class="fa fa-file"&gt;&lt;/i&gt;</a:t>
            </a:r>
            <a:br>
              <a:rPr lang="it-IT" dirty="0"/>
            </a:br>
            <a:r>
              <a:rPr lang="it-IT" dirty="0"/>
              <a:t>&lt;i class="fa fa-bars"&gt;&lt;/i&gt;</a:t>
            </a:r>
            <a:br>
              <a:rPr lang="it-IT" dirty="0"/>
            </a:br>
            <a:br>
              <a:rPr lang="it-IT" dirty="0"/>
            </a:br>
            <a:r>
              <a:rPr lang="it-IT" dirty="0"/>
              <a:t>&lt;/body&gt;</a:t>
            </a:r>
            <a:br>
              <a:rPr lang="it-IT" dirty="0"/>
            </a:br>
            <a:r>
              <a:rPr lang="it-IT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271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9E8B28-AAA9-4515-BBA3-08024357A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Bootstrap</a:t>
            </a:r>
            <a:r>
              <a:rPr lang="pl-PL" dirty="0"/>
              <a:t> </a:t>
            </a:r>
            <a:r>
              <a:rPr lang="pl-PL" dirty="0" err="1"/>
              <a:t>Icons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69AA90-EEF4-42C0-819C-1204C60A5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&lt;!DOCTYPE 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&lt;link </a:t>
            </a:r>
            <a:r>
              <a:rPr lang="pl-PL" dirty="0" err="1"/>
              <a:t>rel</a:t>
            </a:r>
            <a:r>
              <a:rPr lang="pl-PL" dirty="0"/>
              <a:t>="</a:t>
            </a:r>
            <a:r>
              <a:rPr lang="pl-PL" dirty="0" err="1"/>
              <a:t>stylesheet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="https://maxcdn.bootstrapcdn.com/bootstrap/3.3.7/css/bootstrap.min.css"&gt;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glyphicon</a:t>
            </a:r>
            <a:r>
              <a:rPr lang="pl-PL" dirty="0"/>
              <a:t> </a:t>
            </a:r>
            <a:r>
              <a:rPr lang="pl-PL" dirty="0" err="1"/>
              <a:t>glyphicon-cloud</a:t>
            </a:r>
            <a:r>
              <a:rPr lang="pl-PL" dirty="0"/>
              <a:t>"&gt;&lt;/i&gt;</a:t>
            </a:r>
            <a:br>
              <a:rPr lang="pl-PL" dirty="0"/>
            </a:br>
            <a:r>
              <a:rPr lang="pl-PL" dirty="0"/>
              <a:t>&lt;i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glyphicon</a:t>
            </a:r>
            <a:r>
              <a:rPr lang="pl-PL" dirty="0"/>
              <a:t> </a:t>
            </a:r>
            <a:r>
              <a:rPr lang="pl-PL" dirty="0" err="1"/>
              <a:t>glyphicon-remove</a:t>
            </a:r>
            <a:r>
              <a:rPr lang="pl-PL" dirty="0"/>
              <a:t>"&gt;&lt;/i&gt;</a:t>
            </a:r>
            <a:br>
              <a:rPr lang="pl-PL" dirty="0"/>
            </a:br>
            <a:r>
              <a:rPr lang="pl-PL" dirty="0"/>
              <a:t>&lt;i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glyphicon</a:t>
            </a:r>
            <a:r>
              <a:rPr lang="pl-PL" dirty="0"/>
              <a:t> </a:t>
            </a:r>
            <a:r>
              <a:rPr lang="pl-PL" dirty="0" err="1"/>
              <a:t>glyphicon-user</a:t>
            </a:r>
            <a:r>
              <a:rPr lang="pl-PL" dirty="0"/>
              <a:t>"&gt;&lt;/i&gt;</a:t>
            </a:r>
            <a:br>
              <a:rPr lang="pl-PL" dirty="0"/>
            </a:br>
            <a:r>
              <a:rPr lang="pl-PL" dirty="0"/>
              <a:t>&lt;i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glyphicon</a:t>
            </a:r>
            <a:r>
              <a:rPr lang="pl-PL" dirty="0"/>
              <a:t> </a:t>
            </a:r>
            <a:r>
              <a:rPr lang="pl-PL" dirty="0" err="1"/>
              <a:t>glyphicon-envelope</a:t>
            </a:r>
            <a:r>
              <a:rPr lang="pl-PL" dirty="0"/>
              <a:t>"&gt;&lt;/i&gt;</a:t>
            </a:r>
            <a:br>
              <a:rPr lang="pl-PL" dirty="0"/>
            </a:br>
            <a:r>
              <a:rPr lang="pl-PL" dirty="0"/>
              <a:t>&lt;i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glyphicon</a:t>
            </a:r>
            <a:r>
              <a:rPr lang="pl-PL" dirty="0"/>
              <a:t> </a:t>
            </a:r>
            <a:r>
              <a:rPr lang="pl-PL" dirty="0" err="1"/>
              <a:t>glyphicon-thumbs-up</a:t>
            </a:r>
            <a:r>
              <a:rPr lang="pl-PL" dirty="0"/>
              <a:t>"&gt;&lt;/i&gt;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82920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2C28DA-23B2-4F64-9B69-6F72CB6C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Google </a:t>
            </a:r>
            <a:r>
              <a:rPr lang="pl-PL" dirty="0" err="1"/>
              <a:t>Icons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493DDF-0371-4F2E-AA9E-74A11BE5F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&lt;!DOCTYPE 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&lt;link </a:t>
            </a:r>
            <a:r>
              <a:rPr lang="pl-PL" dirty="0" err="1"/>
              <a:t>rel</a:t>
            </a:r>
            <a:r>
              <a:rPr lang="pl-PL" dirty="0"/>
              <a:t>="</a:t>
            </a:r>
            <a:r>
              <a:rPr lang="pl-PL" dirty="0" err="1"/>
              <a:t>stylesheet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="https://fonts.googleapis.com/icon?family=Material+Icons"&gt;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material-icons</a:t>
            </a:r>
            <a:r>
              <a:rPr lang="pl-PL" dirty="0"/>
              <a:t>"&gt;</a:t>
            </a:r>
            <a:r>
              <a:rPr lang="pl-PL" dirty="0" err="1"/>
              <a:t>cloud</a:t>
            </a:r>
            <a:r>
              <a:rPr lang="pl-PL" dirty="0"/>
              <a:t>&lt;/i&gt;</a:t>
            </a:r>
            <a:br>
              <a:rPr lang="pl-PL" dirty="0"/>
            </a:br>
            <a:r>
              <a:rPr lang="pl-PL" dirty="0"/>
              <a:t>&lt;i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material-icons</a:t>
            </a:r>
            <a:r>
              <a:rPr lang="pl-PL" dirty="0"/>
              <a:t>"&gt;</a:t>
            </a:r>
            <a:r>
              <a:rPr lang="pl-PL" dirty="0" err="1"/>
              <a:t>favorite</a:t>
            </a:r>
            <a:r>
              <a:rPr lang="pl-PL" dirty="0"/>
              <a:t>&lt;/i&gt;</a:t>
            </a:r>
            <a:br>
              <a:rPr lang="pl-PL" dirty="0"/>
            </a:br>
            <a:r>
              <a:rPr lang="pl-PL" dirty="0"/>
              <a:t>&lt;i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material-icons</a:t>
            </a:r>
            <a:r>
              <a:rPr lang="pl-PL" dirty="0"/>
              <a:t>"&gt;</a:t>
            </a:r>
            <a:r>
              <a:rPr lang="pl-PL" dirty="0" err="1"/>
              <a:t>attachment</a:t>
            </a:r>
            <a:r>
              <a:rPr lang="pl-PL" dirty="0"/>
              <a:t>&lt;/i&gt;</a:t>
            </a:r>
            <a:br>
              <a:rPr lang="pl-PL" dirty="0"/>
            </a:br>
            <a:r>
              <a:rPr lang="pl-PL" dirty="0"/>
              <a:t>&lt;i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material-icons</a:t>
            </a:r>
            <a:r>
              <a:rPr lang="pl-PL" dirty="0"/>
              <a:t>"&gt;</a:t>
            </a:r>
            <a:r>
              <a:rPr lang="pl-PL" dirty="0" err="1"/>
              <a:t>computer</a:t>
            </a:r>
            <a:r>
              <a:rPr lang="pl-PL" dirty="0"/>
              <a:t>&lt;/i&gt;</a:t>
            </a:r>
            <a:br>
              <a:rPr lang="pl-PL" dirty="0"/>
            </a:br>
            <a:r>
              <a:rPr lang="pl-PL" dirty="0"/>
              <a:t>&lt;i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material-icons</a:t>
            </a:r>
            <a:r>
              <a:rPr lang="pl-PL" dirty="0"/>
              <a:t>"&gt;</a:t>
            </a:r>
            <a:r>
              <a:rPr lang="pl-PL" dirty="0" err="1"/>
              <a:t>traffic</a:t>
            </a:r>
            <a:r>
              <a:rPr lang="pl-PL" dirty="0"/>
              <a:t>&lt;/i&gt;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78766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F3668E-5377-4955-A893-CA3D8381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Praktyczne zastosowanie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0F3AFE-5E70-494F-A5E8-099A609C7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/>
              <a:t>&lt;title&gt;Awesome Icons&lt;/title&gt;</a:t>
            </a:r>
          </a:p>
          <a:p>
            <a:pPr marL="0" indent="0">
              <a:buNone/>
            </a:pPr>
            <a:r>
              <a:rPr lang="en-US" dirty="0"/>
              <a:t>&lt;link </a:t>
            </a:r>
            <a:r>
              <a:rPr lang="en-US" dirty="0" err="1"/>
              <a:t>rel</a:t>
            </a:r>
            <a:r>
              <a:rPr lang="en-US" dirty="0"/>
              <a:t>="stylesheet" </a:t>
            </a:r>
            <a:r>
              <a:rPr lang="en-US" dirty="0" err="1"/>
              <a:t>href</a:t>
            </a:r>
            <a:r>
              <a:rPr lang="en-US" dirty="0"/>
              <a:t>="https://cdnjs.cloudflare.com/ajax/libs/font-awesome/4.7.0/</a:t>
            </a:r>
            <a:r>
              <a:rPr lang="en-US" dirty="0" err="1"/>
              <a:t>css</a:t>
            </a:r>
            <a:r>
              <a:rPr lang="en-US" dirty="0"/>
              <a:t>/font-awesome.min.css"&gt;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i</a:t>
            </a:r>
            <a:r>
              <a:rPr lang="en-US" dirty="0"/>
              <a:t> class="fa fa-quote-left fa-2x fa-pull-left fa-border"&gt;&lt;/</a:t>
            </a:r>
            <a:r>
              <a:rPr lang="en-US" dirty="0" err="1"/>
              <a:t>i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3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BF70D1-8054-42BA-814D-69E294198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Ikony animowane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1EC490-F9F4-43FE-8E9B-57B8FD6C5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title</a:t>
            </a:r>
            <a:r>
              <a:rPr lang="pl-PL" dirty="0"/>
              <a:t>&gt;Font </a:t>
            </a:r>
            <a:r>
              <a:rPr lang="pl-PL" dirty="0" err="1"/>
              <a:t>Awesome</a:t>
            </a:r>
            <a:r>
              <a:rPr lang="pl-PL" dirty="0"/>
              <a:t> </a:t>
            </a:r>
            <a:r>
              <a:rPr lang="pl-PL" dirty="0" err="1"/>
              <a:t>Icons</a:t>
            </a:r>
            <a:r>
              <a:rPr lang="pl-PL" dirty="0"/>
              <a:t>&lt;/</a:t>
            </a:r>
            <a:r>
              <a:rPr lang="pl-PL" dirty="0" err="1"/>
              <a:t>title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&lt;link </a:t>
            </a:r>
            <a:r>
              <a:rPr lang="pl-PL" dirty="0" err="1"/>
              <a:t>rel</a:t>
            </a:r>
            <a:r>
              <a:rPr lang="pl-PL" dirty="0"/>
              <a:t>="</a:t>
            </a:r>
            <a:r>
              <a:rPr lang="pl-PL" dirty="0" err="1"/>
              <a:t>stylesheet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="https://cdnjs.cloudflare.com/ajax/libs/font-awesome/4.7.0/css/font-awesome.min.css"&gt;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&lt;i 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spinner</a:t>
            </a:r>
            <a:r>
              <a:rPr lang="pl-PL" dirty="0"/>
              <a:t> fa-</a:t>
            </a:r>
            <a:r>
              <a:rPr lang="pl-PL" dirty="0" err="1"/>
              <a:t>spin</a:t>
            </a:r>
            <a:r>
              <a:rPr lang="pl-PL" dirty="0"/>
              <a:t>"&gt;&lt;/i&gt;</a:t>
            </a:r>
          </a:p>
          <a:p>
            <a:pPr marL="0" indent="0">
              <a:buNone/>
            </a:pPr>
            <a:r>
              <a:rPr lang="pl-PL" dirty="0"/>
              <a:t>&lt;i 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circle</a:t>
            </a:r>
            <a:r>
              <a:rPr lang="pl-PL" dirty="0"/>
              <a:t>-o-</a:t>
            </a:r>
            <a:r>
              <a:rPr lang="pl-PL" dirty="0" err="1"/>
              <a:t>notch</a:t>
            </a:r>
            <a:r>
              <a:rPr lang="pl-PL" dirty="0"/>
              <a:t> fa-</a:t>
            </a:r>
            <a:r>
              <a:rPr lang="pl-PL" dirty="0" err="1"/>
              <a:t>spin</a:t>
            </a:r>
            <a:r>
              <a:rPr lang="pl-PL" dirty="0"/>
              <a:t>"&gt;&lt;/i&gt;</a:t>
            </a:r>
          </a:p>
          <a:p>
            <a:pPr marL="0" indent="0">
              <a:buNone/>
            </a:pPr>
            <a:r>
              <a:rPr lang="pl-PL" dirty="0"/>
              <a:t>&lt;i 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refresh</a:t>
            </a:r>
            <a:r>
              <a:rPr lang="pl-PL" dirty="0"/>
              <a:t> fa-</a:t>
            </a:r>
            <a:r>
              <a:rPr lang="pl-PL" dirty="0" err="1"/>
              <a:t>spin</a:t>
            </a:r>
            <a:r>
              <a:rPr lang="pl-PL" dirty="0"/>
              <a:t>"&gt;&lt;/i&gt;</a:t>
            </a:r>
          </a:p>
          <a:p>
            <a:pPr marL="0" indent="0">
              <a:buNone/>
            </a:pPr>
            <a:r>
              <a:rPr lang="pl-PL" dirty="0"/>
              <a:t>&lt;i 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cog</a:t>
            </a:r>
            <a:r>
              <a:rPr lang="pl-PL" dirty="0"/>
              <a:t> fa-</a:t>
            </a:r>
            <a:r>
              <a:rPr lang="pl-PL" dirty="0" err="1"/>
              <a:t>spin</a:t>
            </a:r>
            <a:r>
              <a:rPr lang="pl-PL" dirty="0"/>
              <a:t>"&gt;&lt;/i&gt;</a:t>
            </a:r>
          </a:p>
          <a:p>
            <a:pPr marL="0" indent="0">
              <a:buNone/>
            </a:pPr>
            <a:r>
              <a:rPr lang="pl-PL" dirty="0"/>
              <a:t>&lt;i 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spinner</a:t>
            </a:r>
            <a:r>
              <a:rPr lang="pl-PL" dirty="0"/>
              <a:t> fa-</a:t>
            </a:r>
            <a:r>
              <a:rPr lang="pl-PL" dirty="0" err="1"/>
              <a:t>pulse</a:t>
            </a:r>
            <a:r>
              <a:rPr lang="pl-PL" dirty="0"/>
              <a:t>"&gt;&lt;/i&gt;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1602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1CC760-00F6-48B2-B561-4D355A02D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Zagnieżdżanie ikon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849C83-EB3E-4321-BA16-4F4DA3D23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="fa-</a:t>
            </a:r>
            <a:r>
              <a:rPr lang="pl-PL" dirty="0" err="1"/>
              <a:t>stack</a:t>
            </a:r>
            <a:r>
              <a:rPr lang="pl-PL" dirty="0"/>
              <a:t> fa-</a:t>
            </a:r>
            <a:r>
              <a:rPr lang="pl-PL" dirty="0" err="1"/>
              <a:t>lg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&lt;i 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circle</a:t>
            </a:r>
            <a:r>
              <a:rPr lang="pl-PL" dirty="0"/>
              <a:t>-</a:t>
            </a:r>
            <a:r>
              <a:rPr lang="pl-PL" dirty="0" err="1"/>
              <a:t>thin</a:t>
            </a:r>
            <a:r>
              <a:rPr lang="pl-PL" dirty="0"/>
              <a:t> fa-stack-2x"&gt;&lt;/i&gt;</a:t>
            </a:r>
            <a:br>
              <a:rPr lang="pl-PL" dirty="0"/>
            </a:br>
            <a:r>
              <a:rPr lang="pl-PL" dirty="0"/>
              <a:t>  &lt;i 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twitter</a:t>
            </a:r>
            <a:r>
              <a:rPr lang="pl-PL" dirty="0"/>
              <a:t> fa-stack-1x"&gt;&lt;/i&gt;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fa-</a:t>
            </a:r>
            <a:r>
              <a:rPr lang="pl-PL" dirty="0" err="1"/>
              <a:t>twitter</a:t>
            </a:r>
            <a:r>
              <a:rPr lang="pl-PL" dirty="0"/>
              <a:t> on fa-</a:t>
            </a:r>
            <a:r>
              <a:rPr lang="pl-PL" dirty="0" err="1"/>
              <a:t>circle</a:t>
            </a:r>
            <a:r>
              <a:rPr lang="pl-PL" dirty="0"/>
              <a:t>-</a:t>
            </a:r>
            <a:r>
              <a:rPr lang="pl-PL" dirty="0" err="1"/>
              <a:t>thin</a:t>
            </a:r>
            <a:r>
              <a:rPr lang="pl-PL" dirty="0"/>
              <a:t>&lt;</a:t>
            </a:r>
            <a:r>
              <a:rPr lang="pl-PL" dirty="0" err="1"/>
              <a:t>br</a:t>
            </a:r>
            <a:r>
              <a:rPr lang="pl-PL" dirty="0"/>
              <a:t>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="fa-</a:t>
            </a:r>
            <a:r>
              <a:rPr lang="pl-PL" dirty="0" err="1"/>
              <a:t>stack</a:t>
            </a:r>
            <a:r>
              <a:rPr lang="pl-PL" dirty="0"/>
              <a:t> fa-</a:t>
            </a:r>
            <a:r>
              <a:rPr lang="pl-PL" dirty="0" err="1"/>
              <a:t>lg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&lt;i 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circle</a:t>
            </a:r>
            <a:r>
              <a:rPr lang="pl-PL" dirty="0"/>
              <a:t> fa-stack-2x"&gt;&lt;/i&gt;</a:t>
            </a:r>
            <a:br>
              <a:rPr lang="pl-PL" dirty="0"/>
            </a:br>
            <a:r>
              <a:rPr lang="pl-PL" dirty="0"/>
              <a:t>  &lt;i 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twitter</a:t>
            </a:r>
            <a:r>
              <a:rPr lang="pl-PL" dirty="0"/>
              <a:t> fa-stack-1x fa-</a:t>
            </a:r>
            <a:r>
              <a:rPr lang="pl-PL" dirty="0" err="1"/>
              <a:t>inverse</a:t>
            </a:r>
            <a:r>
              <a:rPr lang="pl-PL" dirty="0"/>
              <a:t>"&gt;&lt;/i&gt;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fa-</a:t>
            </a:r>
            <a:r>
              <a:rPr lang="pl-PL" dirty="0" err="1"/>
              <a:t>twitter</a:t>
            </a:r>
            <a:r>
              <a:rPr lang="pl-PL" dirty="0"/>
              <a:t> (</a:t>
            </a:r>
            <a:r>
              <a:rPr lang="pl-PL" dirty="0" err="1"/>
              <a:t>inverse</a:t>
            </a:r>
            <a:r>
              <a:rPr lang="pl-PL" dirty="0"/>
              <a:t>) on fa-</a:t>
            </a:r>
            <a:r>
              <a:rPr lang="pl-PL" dirty="0" err="1"/>
              <a:t>circle</a:t>
            </a:r>
            <a:r>
              <a:rPr lang="pl-PL" dirty="0"/>
              <a:t>&lt;</a:t>
            </a:r>
            <a:r>
              <a:rPr lang="pl-PL" dirty="0" err="1"/>
              <a:t>br</a:t>
            </a:r>
            <a:r>
              <a:rPr lang="pl-PL" dirty="0"/>
              <a:t>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="fa-</a:t>
            </a:r>
            <a:r>
              <a:rPr lang="pl-PL" dirty="0" err="1"/>
              <a:t>stack</a:t>
            </a:r>
            <a:r>
              <a:rPr lang="pl-PL" dirty="0"/>
              <a:t> fa-</a:t>
            </a:r>
            <a:r>
              <a:rPr lang="pl-PL" dirty="0" err="1"/>
              <a:t>lg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&lt;i 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camera</a:t>
            </a:r>
            <a:r>
              <a:rPr lang="pl-PL" dirty="0"/>
              <a:t> fa-stack-1x"&gt;&lt;/i&gt;</a:t>
            </a:r>
            <a:br>
              <a:rPr lang="pl-PL" dirty="0"/>
            </a:br>
            <a:r>
              <a:rPr lang="pl-PL" dirty="0"/>
              <a:t>  &lt;i 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ban</a:t>
            </a:r>
            <a:r>
              <a:rPr lang="pl-PL" dirty="0"/>
              <a:t> fa-stack-2x </a:t>
            </a:r>
            <a:r>
              <a:rPr lang="pl-PL" dirty="0" err="1"/>
              <a:t>text-danger</a:t>
            </a:r>
            <a:r>
              <a:rPr lang="pl-PL" dirty="0"/>
              <a:t>" style="</a:t>
            </a:r>
            <a:r>
              <a:rPr lang="pl-PL" dirty="0" err="1"/>
              <a:t>color:red</a:t>
            </a:r>
            <a:r>
              <a:rPr lang="pl-PL" dirty="0"/>
              <a:t>;"&gt;&lt;/i&gt;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fa-</a:t>
            </a:r>
            <a:r>
              <a:rPr lang="pl-PL" dirty="0" err="1"/>
              <a:t>ban</a:t>
            </a:r>
            <a:r>
              <a:rPr lang="pl-PL" dirty="0"/>
              <a:t> on fa-</a:t>
            </a:r>
            <a:r>
              <a:rPr lang="pl-PL" dirty="0" err="1"/>
              <a:t>camera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639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8DFA3D-5590-447C-8179-E56E0B84B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686BE1-5A80-4AC8-8AC1-7F3491A59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&lt;link </a:t>
            </a:r>
            <a:r>
              <a:rPr lang="pl-PL" dirty="0" err="1"/>
              <a:t>rel</a:t>
            </a:r>
            <a:r>
              <a:rPr lang="pl-PL" dirty="0"/>
              <a:t>="</a:t>
            </a:r>
            <a:r>
              <a:rPr lang="pl-PL" dirty="0" err="1"/>
              <a:t>stylesheet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="https://maxcdn.bootstrapcdn.com/bootstrap/3.3.5/css/bootstrap.min.css"&gt;</a:t>
            </a:r>
          </a:p>
          <a:p>
            <a:pPr marL="0" indent="0">
              <a:buNone/>
            </a:pPr>
            <a:r>
              <a:rPr lang="pl-PL" dirty="0"/>
              <a:t>&lt;link </a:t>
            </a:r>
            <a:r>
              <a:rPr lang="pl-PL" dirty="0" err="1"/>
              <a:t>rel</a:t>
            </a:r>
            <a:r>
              <a:rPr lang="pl-PL" dirty="0"/>
              <a:t>="</a:t>
            </a:r>
            <a:r>
              <a:rPr lang="pl-PL" dirty="0" err="1"/>
              <a:t>stylesheet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="https://cdnjs.cloudflare.com/ajax/libs/font-awesome/4.7.0/css/font-awesome.min.css"&gt;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&lt;p&gt;With </a:t>
            </a:r>
            <a:r>
              <a:rPr lang="pl-PL" dirty="0" err="1"/>
              <a:t>fixed</a:t>
            </a:r>
            <a:r>
              <a:rPr lang="pl-PL" dirty="0"/>
              <a:t> </a:t>
            </a:r>
            <a:r>
              <a:rPr lang="pl-PL" dirty="0" err="1"/>
              <a:t>width</a:t>
            </a:r>
            <a:r>
              <a:rPr lang="pl-PL" dirty="0"/>
              <a:t>:&lt;/p&gt;</a:t>
            </a:r>
          </a:p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&lt;a </a:t>
            </a:r>
            <a:r>
              <a:rPr lang="pl-PL" dirty="0" err="1"/>
              <a:t>href</a:t>
            </a:r>
            <a:r>
              <a:rPr lang="pl-PL" dirty="0"/>
              <a:t>="#" 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"&gt;&lt;i 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home</a:t>
            </a:r>
            <a:r>
              <a:rPr lang="pl-PL" dirty="0"/>
              <a:t> fa-</a:t>
            </a:r>
            <a:r>
              <a:rPr lang="pl-PL" dirty="0" err="1"/>
              <a:t>fw</a:t>
            </a:r>
            <a:r>
              <a:rPr lang="pl-PL" dirty="0"/>
              <a:t>"&gt;&lt;/i&gt; Home&lt;/a&gt;</a:t>
            </a:r>
          </a:p>
          <a:p>
            <a:pPr marL="0" indent="0">
              <a:buNone/>
            </a:pPr>
            <a:r>
              <a:rPr lang="pl-PL" dirty="0"/>
              <a:t>  &lt;a </a:t>
            </a:r>
            <a:r>
              <a:rPr lang="pl-PL" dirty="0" err="1"/>
              <a:t>href</a:t>
            </a:r>
            <a:r>
              <a:rPr lang="pl-PL" dirty="0"/>
              <a:t>="#" 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"&gt;&lt;i 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book</a:t>
            </a:r>
            <a:r>
              <a:rPr lang="pl-PL" dirty="0"/>
              <a:t> fa-</a:t>
            </a:r>
            <a:r>
              <a:rPr lang="pl-PL" dirty="0" err="1"/>
              <a:t>fw</a:t>
            </a:r>
            <a:r>
              <a:rPr lang="pl-PL" dirty="0"/>
              <a:t>"&gt;&lt;/i&gt; Library&lt;/a&gt;</a:t>
            </a:r>
          </a:p>
          <a:p>
            <a:pPr marL="0" indent="0">
              <a:buNone/>
            </a:pPr>
            <a:r>
              <a:rPr lang="pl-PL" dirty="0"/>
              <a:t>  &lt;a </a:t>
            </a:r>
            <a:r>
              <a:rPr lang="pl-PL" dirty="0" err="1"/>
              <a:t>href</a:t>
            </a:r>
            <a:r>
              <a:rPr lang="pl-PL" dirty="0"/>
              <a:t>="#" 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"&gt;&lt;i 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pencil</a:t>
            </a:r>
            <a:r>
              <a:rPr lang="pl-PL" dirty="0"/>
              <a:t> fa-</a:t>
            </a:r>
            <a:r>
              <a:rPr lang="pl-PL" dirty="0" err="1"/>
              <a:t>fw</a:t>
            </a:r>
            <a:r>
              <a:rPr lang="pl-PL" dirty="0"/>
              <a:t>"&gt;&lt;/i&gt; Applications&lt;/a&gt;</a:t>
            </a:r>
          </a:p>
          <a:p>
            <a:pPr marL="0" indent="0">
              <a:buNone/>
            </a:pPr>
            <a:r>
              <a:rPr lang="pl-PL" dirty="0"/>
              <a:t>  &lt;a </a:t>
            </a:r>
            <a:r>
              <a:rPr lang="pl-PL" dirty="0" err="1"/>
              <a:t>href</a:t>
            </a:r>
            <a:r>
              <a:rPr lang="pl-PL" dirty="0"/>
              <a:t>="#" </a:t>
            </a:r>
            <a:r>
              <a:rPr lang="pl-PL" dirty="0" err="1"/>
              <a:t>class</a:t>
            </a:r>
            <a:r>
              <a:rPr lang="pl-PL" dirty="0"/>
              <a:t>="list-</a:t>
            </a:r>
            <a:r>
              <a:rPr lang="pl-PL" dirty="0" err="1"/>
              <a:t>group</a:t>
            </a:r>
            <a:r>
              <a:rPr lang="pl-PL" dirty="0"/>
              <a:t>-</a:t>
            </a:r>
            <a:r>
              <a:rPr lang="pl-PL" dirty="0" err="1"/>
              <a:t>item</a:t>
            </a:r>
            <a:r>
              <a:rPr lang="pl-PL" dirty="0"/>
              <a:t>"&gt;&lt;i </a:t>
            </a:r>
            <a:r>
              <a:rPr lang="pl-PL" dirty="0" err="1"/>
              <a:t>class</a:t>
            </a:r>
            <a:r>
              <a:rPr lang="pl-PL" dirty="0"/>
              <a:t>="fa fa-</a:t>
            </a:r>
            <a:r>
              <a:rPr lang="pl-PL" dirty="0" err="1"/>
              <a:t>cog</a:t>
            </a:r>
            <a:r>
              <a:rPr lang="pl-PL" dirty="0"/>
              <a:t> fa-</a:t>
            </a:r>
            <a:r>
              <a:rPr lang="pl-PL" dirty="0" err="1"/>
              <a:t>fw</a:t>
            </a:r>
            <a:r>
              <a:rPr lang="pl-PL" dirty="0"/>
              <a:t>"&gt;&lt;/i&gt; </a:t>
            </a:r>
            <a:r>
              <a:rPr lang="pl-PL" dirty="0" err="1"/>
              <a:t>Settings</a:t>
            </a:r>
            <a:r>
              <a:rPr lang="pl-PL" dirty="0"/>
              <a:t>&lt;/a&gt;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4273562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</TotalTime>
  <Words>478</Words>
  <Application>Microsoft Office PowerPoint</Application>
  <PresentationFormat>Panoramiczny</PresentationFormat>
  <Paragraphs>58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Integralny</vt:lpstr>
      <vt:lpstr>Ikony</vt:lpstr>
      <vt:lpstr>Dodawanie</vt:lpstr>
      <vt:lpstr>Font Awsome</vt:lpstr>
      <vt:lpstr>Bootstrap Icons</vt:lpstr>
      <vt:lpstr>Google Icons</vt:lpstr>
      <vt:lpstr>Praktyczne zastosowanie</vt:lpstr>
      <vt:lpstr>Ikony animowane</vt:lpstr>
      <vt:lpstr>Zagnieżdżanie ikon</vt:lpstr>
      <vt:lpstr>Menu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Ikony</dc:title>
  <dc:creator>Damian Radzik</dc:creator>
  <cp:lastModifiedBy>Damian Radzik</cp:lastModifiedBy>
  <cp:revision>3</cp:revision>
  <dcterms:created xsi:type="dcterms:W3CDTF">2017-12-13T18:02:22Z</dcterms:created>
  <dcterms:modified xsi:type="dcterms:W3CDTF">2017-12-13T18:28:35Z</dcterms:modified>
</cp:coreProperties>
</file>