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7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45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2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12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68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418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58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6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50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33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582F258-A0DA-40DC-8173-51989CBFC235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DA94D4-62F6-457C-807A-CD47450DA92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45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F95A1-F139-476A-898B-92A6ED4CC4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Kolory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9B364AA-B3C0-40FC-AEDF-8B81E19E56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13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E2C6F-91EE-46A7-B1EE-B3976F51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Tło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1AF81B-18CC-4318-BFB2-50AA711F4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 style="</a:t>
            </a:r>
            <a:r>
              <a:rPr lang="en-US" dirty="0" err="1"/>
              <a:t>background-color:DodgerBlue</a:t>
            </a:r>
            <a:r>
              <a:rPr lang="en-US" dirty="0"/>
              <a:t>;"&gt;Hello World&lt;/h1&gt;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263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082DDA-D1FC-4266-BBEF-13A3CCD0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czcionki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D930A-00C5-48B7-81F7-B00A9655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&lt;p style="</a:t>
            </a:r>
            <a:r>
              <a:rPr lang="en-US" dirty="0" err="1"/>
              <a:t>color:DodgerBlue</a:t>
            </a:r>
            <a:r>
              <a:rPr lang="en-US" dirty="0"/>
              <a:t>;"&gt;Lorem ipsum...&lt;/p&gt;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967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66DEA2-FF35-43C1-A7FA-C9634980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obramowania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F44F5B-7E08-45B3-AD25-9E374808E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 style="border:2px solid Tomato;"&gt;Hello World&lt;/h1&gt;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122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DBDA6D-9805-4738-A57B-8E48853B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C823D8-7C32-4819-9CFD-62121F357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 style="</a:t>
            </a:r>
            <a:r>
              <a:rPr lang="en-US" dirty="0" err="1"/>
              <a:t>background-color:rgb</a:t>
            </a:r>
            <a:r>
              <a:rPr lang="en-US" dirty="0"/>
              <a:t>(255, 99, 71);"&gt;...&lt;/h1&gt;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503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4A6B33-592A-4A79-9013-F19A097A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RGBA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3A76A-F5DE-4DB1-896D-37E142C79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 style="</a:t>
            </a:r>
            <a:r>
              <a:rPr lang="en-US" dirty="0" err="1"/>
              <a:t>background-color:rgba</a:t>
            </a:r>
            <a:r>
              <a:rPr lang="en-US" dirty="0"/>
              <a:t>(255, 99, 71, 0.4);"&gt;</a:t>
            </a:r>
            <a:r>
              <a:rPr lang="en-US" dirty="0" err="1"/>
              <a:t>rgba</a:t>
            </a:r>
            <a:r>
              <a:rPr lang="en-US" dirty="0"/>
              <a:t>(255, 99, 71, 0.4)&lt;/h1&gt;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201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6BDEAE-3669-4D5C-9255-FD312137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HSV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927EDF-02B6-47F9-900F-00BAE657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 style="</a:t>
            </a:r>
            <a:r>
              <a:rPr lang="en-US" dirty="0" err="1"/>
              <a:t>background-color:hsl</a:t>
            </a:r>
            <a:r>
              <a:rPr lang="en-US" dirty="0"/>
              <a:t>(0, 100%, 50%);"&gt;</a:t>
            </a:r>
            <a:r>
              <a:rPr lang="en-US" dirty="0" err="1"/>
              <a:t>hsl</a:t>
            </a:r>
            <a:r>
              <a:rPr lang="en-US" dirty="0"/>
              <a:t>(0, 100%, 50%)&lt;/h1&gt;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38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96D149-37B1-4CDA-A703-AB4FD3F1C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HSVA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E427C1-E90C-4435-A0E0-6CF409D71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&lt;h1 style="</a:t>
            </a:r>
            <a:r>
              <a:rPr lang="en-US" dirty="0" err="1"/>
              <a:t>background-color:hsl</a:t>
            </a:r>
            <a:r>
              <a:rPr lang="en-US" dirty="0"/>
              <a:t>(0, 100%, 50%</a:t>
            </a:r>
            <a:r>
              <a:rPr lang="pl-PL" dirty="0"/>
              <a:t>, 0.5</a:t>
            </a:r>
            <a:r>
              <a:rPr lang="en-US" dirty="0"/>
              <a:t>);"&gt;</a:t>
            </a:r>
            <a:r>
              <a:rPr lang="en-US" dirty="0" err="1"/>
              <a:t>hsl</a:t>
            </a:r>
            <a:r>
              <a:rPr lang="en-US" dirty="0"/>
              <a:t>(0, 100%, 50%)&lt;/h1&gt;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4756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</TotalTime>
  <Words>97</Words>
  <Application>Microsoft Office PowerPoint</Application>
  <PresentationFormat>Panoramiczny</PresentationFormat>
  <Paragraphs>15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Kolory</vt:lpstr>
      <vt:lpstr>Tło</vt:lpstr>
      <vt:lpstr>Kolor czcionki</vt:lpstr>
      <vt:lpstr>Kolor obramowania</vt:lpstr>
      <vt:lpstr>RGB</vt:lpstr>
      <vt:lpstr>RGBA</vt:lpstr>
      <vt:lpstr>HSV</vt:lpstr>
      <vt:lpstr>HSVA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Kolory</dc:title>
  <dc:creator>Damian Radzik</dc:creator>
  <cp:lastModifiedBy>Damian Radzik</cp:lastModifiedBy>
  <cp:revision>3</cp:revision>
  <dcterms:created xsi:type="dcterms:W3CDTF">2017-11-13T08:10:07Z</dcterms:created>
  <dcterms:modified xsi:type="dcterms:W3CDTF">2019-09-21T08:05:32Z</dcterms:modified>
</cp:coreProperties>
</file>