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69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4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61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50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66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0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405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137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7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251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74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9409B68-6341-4D71-BB3D-B4D2FA567A32}" type="datetimeFigureOut">
              <a:rPr lang="pl-PL" smtClean="0"/>
              <a:t>25.02.2018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199C4F1-EAD0-4B6A-9ADF-C29BA865480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01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997723-A468-49B9-BB78-D5B7FD4D41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Kolumny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F7F240E-89BA-46E0-85A5-C8150C56BD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0990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3B4877-429D-4610-B251-CE2A96DD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Wszystkie wartości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0128B9-9D5D-4113-8429-EA7341D24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column-count</a:t>
            </a:r>
            <a:r>
              <a:rPr lang="pl-PL" dirty="0"/>
              <a:t> - ilość kolumn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column-fill</a:t>
            </a:r>
            <a:r>
              <a:rPr lang="pl-PL" dirty="0"/>
              <a:t> - sposób wypełnienia kolumn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column-gap</a:t>
            </a:r>
            <a:r>
              <a:rPr lang="pl-PL" dirty="0"/>
              <a:t> - odstęp pomiędzy kolumnami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column-rule-color</a:t>
            </a:r>
            <a:r>
              <a:rPr lang="pl-PL" dirty="0"/>
              <a:t> - kolor podziałki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column-rule-style</a:t>
            </a:r>
            <a:r>
              <a:rPr lang="pl-PL" dirty="0"/>
              <a:t> - styl podziałki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column-rule-width</a:t>
            </a:r>
            <a:r>
              <a:rPr lang="pl-PL" dirty="0"/>
              <a:t> - szerokość podziałki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column-width</a:t>
            </a:r>
            <a:r>
              <a:rPr lang="pl-PL" dirty="0"/>
              <a:t> - szerokość kolumn</a:t>
            </a:r>
          </a:p>
        </p:txBody>
      </p:sp>
    </p:spTree>
    <p:extLst>
      <p:ext uri="{BB962C8B-B14F-4D97-AF65-F5344CB8AC3E}">
        <p14:creationId xmlns:p14="http://schemas.microsoft.com/office/powerpoint/2010/main" val="277306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25D70-A817-49C1-AC3A-07DA8ED8E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Multi-</a:t>
            </a:r>
            <a:r>
              <a:rPr lang="pl-PL" dirty="0" err="1"/>
              <a:t>column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941D0D-D121-41C3-82DE-E33C75C16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Układ wielokolumnowy CSS pozwala na łatwe definiowanie wielu kolumn tekstu - tak jak w gazetach.</a:t>
            </a:r>
          </a:p>
        </p:txBody>
      </p:sp>
    </p:spTree>
    <p:extLst>
      <p:ext uri="{BB962C8B-B14F-4D97-AF65-F5344CB8AC3E}">
        <p14:creationId xmlns:p14="http://schemas.microsoft.com/office/powerpoint/2010/main" val="237594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B550BC-FBCF-4DF5-852F-7D359CCF7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159BC8-450C-47FB-BF22-180335441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column-count</a:t>
            </a:r>
          </a:p>
          <a:p>
            <a:r>
              <a:rPr lang="en-US" dirty="0"/>
              <a:t>column-gap</a:t>
            </a:r>
          </a:p>
          <a:p>
            <a:r>
              <a:rPr lang="en-US" dirty="0"/>
              <a:t>column-rule-style</a:t>
            </a:r>
          </a:p>
          <a:p>
            <a:r>
              <a:rPr lang="en-US" dirty="0"/>
              <a:t>column-rule-width</a:t>
            </a:r>
          </a:p>
          <a:p>
            <a:r>
              <a:rPr lang="en-US" dirty="0"/>
              <a:t>column-rule-color</a:t>
            </a:r>
          </a:p>
          <a:p>
            <a:r>
              <a:rPr lang="en-US" dirty="0"/>
              <a:t>column-rule</a:t>
            </a:r>
          </a:p>
          <a:p>
            <a:r>
              <a:rPr lang="en-US" dirty="0"/>
              <a:t>column-span</a:t>
            </a:r>
          </a:p>
          <a:p>
            <a:r>
              <a:rPr lang="en-US" dirty="0"/>
              <a:t>column-width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809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0DEFB1-86F3-4628-B3EF-A7F932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column-count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5ACA4F-090B-41F4-81B3-247549BE0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newspaper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column-count</a:t>
            </a:r>
            <a:r>
              <a:rPr lang="pl-PL" dirty="0"/>
              <a:t>: 3;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Rozbija div na n kolumn.</a:t>
            </a:r>
          </a:p>
        </p:txBody>
      </p:sp>
    </p:spTree>
    <p:extLst>
      <p:ext uri="{BB962C8B-B14F-4D97-AF65-F5344CB8AC3E}">
        <p14:creationId xmlns:p14="http://schemas.microsoft.com/office/powerpoint/2010/main" val="301811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B1CE85-28A1-4A9F-9B88-D9DB35294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column</a:t>
            </a:r>
            <a:r>
              <a:rPr lang="pl-PL" dirty="0"/>
              <a:t>-gap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E377F7-4A24-4574-8EF7-83D92A00B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column</a:t>
            </a:r>
            <a:r>
              <a:rPr lang="pl-PL" dirty="0"/>
              <a:t>-gap: 40px;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Ustala odległość pomiędzy kolumnami</a:t>
            </a:r>
          </a:p>
        </p:txBody>
      </p:sp>
    </p:spTree>
    <p:extLst>
      <p:ext uri="{BB962C8B-B14F-4D97-AF65-F5344CB8AC3E}">
        <p14:creationId xmlns:p14="http://schemas.microsoft.com/office/powerpoint/2010/main" val="95865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2C991C-2D1A-4B99-87B6-A0D54EF92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column</a:t>
            </a:r>
            <a:r>
              <a:rPr lang="pl-PL" dirty="0"/>
              <a:t>-</a:t>
            </a:r>
            <a:r>
              <a:rPr lang="pl-PL" dirty="0" err="1"/>
              <a:t>rule</a:t>
            </a:r>
            <a:r>
              <a:rPr lang="pl-PL" dirty="0"/>
              <a:t>-style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FDCBEA-9A62-406F-90AD-D34FD99D4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column</a:t>
            </a:r>
            <a:r>
              <a:rPr lang="pl-PL" dirty="0"/>
              <a:t>-</a:t>
            </a:r>
            <a:r>
              <a:rPr lang="pl-PL" dirty="0" err="1"/>
              <a:t>rule</a:t>
            </a:r>
            <a:r>
              <a:rPr lang="pl-PL" dirty="0"/>
              <a:t>-style: solid;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Sposób podziału pomiędzy kolumnami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0389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E9DEF8-7795-4207-BC5B-2E83F5960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column-rule-width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4716DE-D52C-4F0A-9ED4-56B445B04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column-rule-width</a:t>
            </a:r>
            <a:r>
              <a:rPr lang="pl-PL" dirty="0"/>
              <a:t>: 1px;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Grubość sposobu oddzielenia.</a:t>
            </a:r>
          </a:p>
        </p:txBody>
      </p:sp>
    </p:spTree>
    <p:extLst>
      <p:ext uri="{BB962C8B-B14F-4D97-AF65-F5344CB8AC3E}">
        <p14:creationId xmlns:p14="http://schemas.microsoft.com/office/powerpoint/2010/main" val="2675354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E40C06-EC49-498C-81B9-BB0F647A2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column-rule-color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D470CA-D763-47B6-A210-5A0D698B6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column-rule-color</a:t>
            </a:r>
            <a:r>
              <a:rPr lang="pl-PL" dirty="0"/>
              <a:t>: </a:t>
            </a:r>
            <a:r>
              <a:rPr lang="pl-PL" dirty="0" err="1"/>
              <a:t>lightblue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Kolor przesunięcia</a:t>
            </a:r>
          </a:p>
        </p:txBody>
      </p:sp>
    </p:spTree>
    <p:extLst>
      <p:ext uri="{BB962C8B-B14F-4D97-AF65-F5344CB8AC3E}">
        <p14:creationId xmlns:p14="http://schemas.microsoft.com/office/powerpoint/2010/main" val="317805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14D249-7F73-4DDE-AD96-9BE1DA76D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column-width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6EBA11-A4F5-4384-84C9-8D09AA296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column-width</a:t>
            </a:r>
            <a:r>
              <a:rPr lang="pl-PL" dirty="0"/>
              <a:t>: 100px;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Szerokość kolumn</a:t>
            </a:r>
          </a:p>
        </p:txBody>
      </p:sp>
    </p:spTree>
    <p:extLst>
      <p:ext uri="{BB962C8B-B14F-4D97-AF65-F5344CB8AC3E}">
        <p14:creationId xmlns:p14="http://schemas.microsoft.com/office/powerpoint/2010/main" val="392511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92</Words>
  <Application>Microsoft Office PowerPoint</Application>
  <PresentationFormat>Panoramiczny</PresentationFormat>
  <Paragraphs>46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Integralny</vt:lpstr>
      <vt:lpstr>Kolumny</vt:lpstr>
      <vt:lpstr>Multi-column</vt:lpstr>
      <vt:lpstr>Wartości</vt:lpstr>
      <vt:lpstr>column-count</vt:lpstr>
      <vt:lpstr>column-gap</vt:lpstr>
      <vt:lpstr>column-rule-style</vt:lpstr>
      <vt:lpstr>column-rule-width</vt:lpstr>
      <vt:lpstr>column-rule-color</vt:lpstr>
      <vt:lpstr>column-width</vt:lpstr>
      <vt:lpstr>Wszystkie wartości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Kolumny</dc:title>
  <dc:creator>Damian Radzik</dc:creator>
  <cp:lastModifiedBy>Damian Radzik</cp:lastModifiedBy>
  <cp:revision>2</cp:revision>
  <dcterms:created xsi:type="dcterms:W3CDTF">2018-02-25T15:37:02Z</dcterms:created>
  <dcterms:modified xsi:type="dcterms:W3CDTF">2018-02-25T15:43:35Z</dcterms:modified>
</cp:coreProperties>
</file>