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94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40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10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15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6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52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94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82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42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8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26930C6-D153-4FC3-AC1F-3A20319A0EA0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2FCAF1-ECB5-41A5-9F6F-0CD5BCF135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58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6A8709-7740-4A85-8DF8-B93A70479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Liczniki i strony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0BA42C-7407-4EA2-BA65-CAE34FBEE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148831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773A59-8AD3-4F28-A698-CCEB9FE8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Zaokrąglone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004A8-1659-42BF-9EE3-58D9FB1E1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pagination</a:t>
            </a:r>
            <a:r>
              <a:rPr lang="pl-PL" dirty="0"/>
              <a:t> a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pagination</a:t>
            </a:r>
            <a:r>
              <a:rPr lang="pl-PL" dirty="0"/>
              <a:t> </a:t>
            </a:r>
            <a:r>
              <a:rPr lang="pl-PL" dirty="0" err="1"/>
              <a:t>a.active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0253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AD3621-963F-4A83-9E3D-4DB958FD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 powolnym podświetleniem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5FDA0E-BEF1-4FB9-91AC-83BBCE9AE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.pagination a {</a:t>
            </a:r>
            <a:br>
              <a:rPr lang="en-US" dirty="0"/>
            </a:br>
            <a:r>
              <a:rPr lang="en-US" dirty="0"/>
              <a:t>    transition: background-color .3s;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2282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1D1B9C-979A-4FBA-B117-575EE6841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 ramką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77FC8D-19FE-46BF-B2DE-E18944BE4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pagination</a:t>
            </a:r>
            <a:r>
              <a:rPr lang="pl-PL" dirty="0"/>
              <a:t> a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1px solid #</a:t>
            </a:r>
            <a:r>
              <a:rPr lang="pl-PL" dirty="0" err="1"/>
              <a:t>ddd</a:t>
            </a:r>
            <a:r>
              <a:rPr lang="pl-PL" dirty="0"/>
              <a:t>; /* Gray */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834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54646E-C896-4C4A-AE64-AA93853E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Zaokrąglony z ramką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727E7-7B65-4908-82CD-21C40B23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pagination</a:t>
            </a:r>
            <a:r>
              <a:rPr lang="pl-PL" dirty="0"/>
              <a:t> a:first-child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-top-</a:t>
            </a:r>
            <a:r>
              <a:rPr lang="pl-PL" dirty="0" err="1"/>
              <a:t>left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</a:t>
            </a:r>
            <a:r>
              <a:rPr lang="pl-PL" dirty="0" err="1"/>
              <a:t>bottom</a:t>
            </a:r>
            <a:r>
              <a:rPr lang="pl-PL" dirty="0"/>
              <a:t>-</a:t>
            </a:r>
            <a:r>
              <a:rPr lang="pl-PL" dirty="0" err="1"/>
              <a:t>left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pagination</a:t>
            </a:r>
            <a:r>
              <a:rPr lang="pl-PL" dirty="0"/>
              <a:t> a:last-child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-top-</a:t>
            </a:r>
            <a:r>
              <a:rPr lang="pl-PL" dirty="0" err="1"/>
              <a:t>right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-</a:t>
            </a:r>
            <a:r>
              <a:rPr lang="pl-PL" dirty="0" err="1"/>
              <a:t>bottom</a:t>
            </a:r>
            <a:r>
              <a:rPr lang="pl-PL" dirty="0"/>
              <a:t>-</a:t>
            </a:r>
            <a:r>
              <a:rPr lang="pl-PL" dirty="0" err="1"/>
              <a:t>right</a:t>
            </a:r>
            <a:r>
              <a:rPr lang="pl-PL" dirty="0"/>
              <a:t>-radius: 5px;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4743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582F93-3313-48B1-BB4A-375C2657A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Odstęp pomiędzy stronami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9AC303-8206-4429-89A5-35B52BDD2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.pagination a {</a:t>
            </a:r>
            <a:br>
              <a:rPr lang="en-US" dirty="0"/>
            </a:br>
            <a:r>
              <a:rPr lang="en-US" dirty="0"/>
              <a:t>    margin: 0 4px; 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554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49667-8546-4AC5-A42B-C82AB906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AE4CE3-DEF8-45C4-8A60-D9C13FEBC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Liczniki CSS to "zmienne" utrzymywane przez CSS, których wartości mogą być zwiększane przez reguły CSS (aby śledzić ile razy są używane). Liczniki umożliwiają dostosowanie wyglądu treści na podstawie jego umieszczenia w dokumencie.</a:t>
            </a:r>
          </a:p>
        </p:txBody>
      </p:sp>
    </p:spTree>
    <p:extLst>
      <p:ext uri="{BB962C8B-B14F-4D97-AF65-F5344CB8AC3E}">
        <p14:creationId xmlns:p14="http://schemas.microsoft.com/office/powerpoint/2010/main" val="211451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557C03-3855-4AF0-ABC6-E5613EF46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885037-4FCD-42B6-B6A2-AB4105EAD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Liczniki CSS są jak "zmienne". Wartości zmiennych mogą być zwiększane przez reguły CSS (które będą śledzić ile razy są używane).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 pracy z licznikami CSS użyjemy następujących właściwości: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counter</a:t>
            </a:r>
            <a:r>
              <a:rPr lang="pl-PL" dirty="0"/>
              <a:t>-reset - Tworzy lub resetuje licznik</a:t>
            </a:r>
          </a:p>
          <a:p>
            <a:pPr marL="0" indent="0">
              <a:buNone/>
            </a:pPr>
            <a:r>
              <a:rPr lang="pl-PL" dirty="0" err="1"/>
              <a:t>counter-increment</a:t>
            </a:r>
            <a:r>
              <a:rPr lang="pl-PL" dirty="0"/>
              <a:t> - Zwiększa wartość licznika</a:t>
            </a:r>
          </a:p>
          <a:p>
            <a:pPr marL="0" indent="0">
              <a:buNone/>
            </a:pPr>
            <a:r>
              <a:rPr lang="pl-PL" dirty="0" err="1"/>
              <a:t>content</a:t>
            </a:r>
            <a:r>
              <a:rPr lang="pl-PL" dirty="0"/>
              <a:t> - wstawia wygenerowaną treść</a:t>
            </a:r>
          </a:p>
          <a:p>
            <a:pPr marL="0" indent="0">
              <a:buNone/>
            </a:pPr>
            <a:r>
              <a:rPr lang="pl-PL" dirty="0" err="1"/>
              <a:t>counter</a:t>
            </a:r>
            <a:r>
              <a:rPr lang="pl-PL" dirty="0"/>
              <a:t> () lub </a:t>
            </a:r>
            <a:r>
              <a:rPr lang="pl-PL" dirty="0" err="1"/>
              <a:t>counters</a:t>
            </a:r>
            <a:r>
              <a:rPr lang="pl-PL" dirty="0"/>
              <a:t> () </a:t>
            </a:r>
            <a:r>
              <a:rPr lang="pl-PL" dirty="0" err="1"/>
              <a:t>function</a:t>
            </a:r>
            <a:r>
              <a:rPr lang="pl-PL" dirty="0"/>
              <a:t> - Dodaje wartość licznika do elementu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użyć licznika CSS, należy go najpierw utworzyć za pomocą funkcji </a:t>
            </a:r>
            <a:r>
              <a:rPr lang="pl-PL" dirty="0" err="1"/>
              <a:t>counter</a:t>
            </a:r>
            <a:r>
              <a:rPr lang="pl-PL" dirty="0"/>
              <a:t>-reset.</a:t>
            </a:r>
          </a:p>
        </p:txBody>
      </p:sp>
    </p:spTree>
    <p:extLst>
      <p:ext uri="{BB962C8B-B14F-4D97-AF65-F5344CB8AC3E}">
        <p14:creationId xmlns:p14="http://schemas.microsoft.com/office/powerpoint/2010/main" val="67418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7E2C6-EE22-4493-92D4-7DF7DCA0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69F78A-4C24-4B5F-A14E-1BB0DFA4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body {</a:t>
            </a:r>
            <a:br>
              <a:rPr lang="en-US" dirty="0"/>
            </a:br>
            <a:r>
              <a:rPr lang="en-US" dirty="0"/>
              <a:t>    counter-reset: section;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h2::before {</a:t>
            </a:r>
            <a:br>
              <a:rPr lang="en-US" dirty="0"/>
            </a:br>
            <a:r>
              <a:rPr lang="en-US" dirty="0"/>
              <a:t>    counter-increment: section;</a:t>
            </a:r>
            <a:br>
              <a:rPr lang="en-US" dirty="0"/>
            </a:br>
            <a:r>
              <a:rPr lang="en-US" dirty="0"/>
              <a:t>    content: "Section " counter(section) ": 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8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10D503-6F72-47AE-B988-D242BE29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CE823B-5C4E-47D0-AC1D-826E72C43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body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counter</a:t>
            </a:r>
            <a:r>
              <a:rPr lang="pl-PL" dirty="0"/>
              <a:t>-reset: </a:t>
            </a:r>
            <a:r>
              <a:rPr lang="pl-PL" dirty="0" err="1"/>
              <a:t>section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h1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counter</a:t>
            </a:r>
            <a:r>
              <a:rPr lang="pl-PL" dirty="0"/>
              <a:t>-reset: </a:t>
            </a:r>
            <a:r>
              <a:rPr lang="pl-PL" dirty="0" err="1"/>
              <a:t>subsection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h1::</a:t>
            </a:r>
            <a:r>
              <a:rPr lang="pl-PL" dirty="0" err="1"/>
              <a:t>before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counter-increment</a:t>
            </a:r>
            <a:r>
              <a:rPr lang="pl-PL" dirty="0"/>
              <a:t>: </a:t>
            </a:r>
            <a:r>
              <a:rPr lang="pl-PL" dirty="0" err="1"/>
              <a:t>section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content</a:t>
            </a:r>
            <a:r>
              <a:rPr lang="pl-PL" dirty="0"/>
              <a:t>: "</a:t>
            </a:r>
            <a:r>
              <a:rPr lang="pl-PL" dirty="0" err="1"/>
              <a:t>Section</a:t>
            </a:r>
            <a:r>
              <a:rPr lang="pl-PL" dirty="0"/>
              <a:t> " </a:t>
            </a:r>
            <a:r>
              <a:rPr lang="pl-PL" dirty="0" err="1"/>
              <a:t>counter</a:t>
            </a:r>
            <a:r>
              <a:rPr lang="pl-PL" dirty="0"/>
              <a:t>(</a:t>
            </a:r>
            <a:r>
              <a:rPr lang="pl-PL" dirty="0" err="1"/>
              <a:t>section</a:t>
            </a:r>
            <a:r>
              <a:rPr lang="pl-PL" dirty="0"/>
              <a:t>) ". ";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h2::</a:t>
            </a:r>
            <a:r>
              <a:rPr lang="pl-PL" dirty="0" err="1"/>
              <a:t>before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counter-increment</a:t>
            </a:r>
            <a:r>
              <a:rPr lang="pl-PL" dirty="0"/>
              <a:t>: </a:t>
            </a:r>
            <a:r>
              <a:rPr lang="pl-PL" dirty="0" err="1"/>
              <a:t>subsection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content</a:t>
            </a:r>
            <a:r>
              <a:rPr lang="pl-PL" dirty="0"/>
              <a:t>: </a:t>
            </a:r>
            <a:r>
              <a:rPr lang="pl-PL" dirty="0" err="1"/>
              <a:t>counter</a:t>
            </a:r>
            <a:r>
              <a:rPr lang="pl-PL" dirty="0"/>
              <a:t>(</a:t>
            </a:r>
            <a:r>
              <a:rPr lang="pl-PL" dirty="0" err="1"/>
              <a:t>section</a:t>
            </a:r>
            <a:r>
              <a:rPr lang="pl-PL" dirty="0"/>
              <a:t>) "." </a:t>
            </a:r>
            <a:r>
              <a:rPr lang="pl-PL" dirty="0" err="1"/>
              <a:t>counter</a:t>
            </a:r>
            <a:r>
              <a:rPr lang="pl-PL" dirty="0"/>
              <a:t>(</a:t>
            </a:r>
            <a:r>
              <a:rPr lang="pl-PL" dirty="0" err="1"/>
              <a:t>subsection</a:t>
            </a:r>
            <a:r>
              <a:rPr lang="pl-PL" dirty="0"/>
              <a:t>) " 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4041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8945C7-035A-4547-AC63-9297BA10C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z porządną listą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F09835-A21B-44F2-90FF-EA648386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ol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counter-reset: section;</a:t>
            </a:r>
            <a:br>
              <a:rPr lang="en-US" dirty="0"/>
            </a:br>
            <a:r>
              <a:rPr lang="en-US" dirty="0"/>
              <a:t>    list-style-type: none;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li::before {</a:t>
            </a:r>
            <a:br>
              <a:rPr lang="en-US" dirty="0"/>
            </a:br>
            <a:r>
              <a:rPr lang="en-US" dirty="0"/>
              <a:t>    counter-increment: section;</a:t>
            </a:r>
            <a:br>
              <a:rPr lang="en-US" dirty="0"/>
            </a:br>
            <a:r>
              <a:rPr lang="en-US" dirty="0"/>
              <a:t>    content: counters(section,".") " 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005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10E818-7D25-4AC9-8CE1-821101FC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74DD9B-6D23-4858-95EB-3A2DF364E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Tworzenie listy wyboru stron w CSS opiera się na wyświetlaniu liniowym.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AE17541-BA6E-4A65-9757-30FFA530C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437" y="3076575"/>
            <a:ext cx="44291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89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F375F2-CB21-4019-9396-A69CA56C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6AB00-AB26-4B9E-9DFF-6EF59792B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.pagination {</a:t>
            </a:r>
            <a:br>
              <a:rPr lang="en-US" dirty="0"/>
            </a:br>
            <a:r>
              <a:rPr lang="en-US" dirty="0"/>
              <a:t>    display: inline-block;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.pagination a {</a:t>
            </a:r>
            <a:br>
              <a:rPr lang="en-US" dirty="0"/>
            </a:br>
            <a:r>
              <a:rPr lang="en-US" dirty="0"/>
              <a:t>    color: black;</a:t>
            </a:r>
            <a:br>
              <a:rPr lang="en-US" dirty="0"/>
            </a:br>
            <a:r>
              <a:rPr lang="en-US" dirty="0"/>
              <a:t>    float: left;</a:t>
            </a:r>
            <a:br>
              <a:rPr lang="en-US" dirty="0"/>
            </a:br>
            <a:r>
              <a:rPr lang="en-US" dirty="0"/>
              <a:t>    padding: 8px 16px;</a:t>
            </a:r>
            <a:br>
              <a:rPr lang="en-US" dirty="0"/>
            </a:br>
            <a:r>
              <a:rPr lang="en-US" dirty="0"/>
              <a:t>    text-decoration: none;</a:t>
            </a:r>
            <a:br>
              <a:rPr lang="en-US" dirty="0"/>
            </a:b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2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147F1A-DAC1-4B2B-82C5-DF503EDA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 podświetleniem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FF2D2-7DC1-4478-91F3-3B204D11A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.pagination </a:t>
            </a:r>
            <a:r>
              <a:rPr lang="en-US" dirty="0" err="1"/>
              <a:t>a.active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background-color: #4CAF50;</a:t>
            </a:r>
            <a:br>
              <a:rPr lang="en-US" dirty="0"/>
            </a:br>
            <a:r>
              <a:rPr lang="en-US" dirty="0"/>
              <a:t>    color: white;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.pagination a:hover:not(.active) {background-color: #</a:t>
            </a:r>
            <a:r>
              <a:rPr lang="en-US" dirty="0" err="1"/>
              <a:t>ddd</a:t>
            </a:r>
            <a:r>
              <a:rPr lang="en-US" dirty="0"/>
              <a:t>;}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4659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179</Words>
  <Application>Microsoft Office PowerPoint</Application>
  <PresentationFormat>Panoramiczny</PresentationFormat>
  <Paragraphs>35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Liczniki i strony</vt:lpstr>
      <vt:lpstr>Prezentacja programu PowerPoint</vt:lpstr>
      <vt:lpstr>Prezentacja programu PowerPoint</vt:lpstr>
      <vt:lpstr>Przykład</vt:lpstr>
      <vt:lpstr>Przykład 2</vt:lpstr>
      <vt:lpstr>Przykład z porządną listą</vt:lpstr>
      <vt:lpstr>Strony</vt:lpstr>
      <vt:lpstr>Przykład</vt:lpstr>
      <vt:lpstr>Z podświetleniem</vt:lpstr>
      <vt:lpstr>Zaokrąglone</vt:lpstr>
      <vt:lpstr>Z powolnym podświetleniem</vt:lpstr>
      <vt:lpstr>Z ramką</vt:lpstr>
      <vt:lpstr>Zaokrąglony z ramką</vt:lpstr>
      <vt:lpstr>Odstęp pomiędzy stronami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Liczniki i strony</dc:title>
  <dc:creator>Damian Radzik</dc:creator>
  <cp:lastModifiedBy>Damian Radzik</cp:lastModifiedBy>
  <cp:revision>2</cp:revision>
  <dcterms:created xsi:type="dcterms:W3CDTF">2018-03-08T19:27:06Z</dcterms:created>
  <dcterms:modified xsi:type="dcterms:W3CDTF">2018-03-22T10:38:16Z</dcterms:modified>
</cp:coreProperties>
</file>