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E6E7D837-5A64-4660-998D-C6F587C7B15A}"/>
    <pc:docChg chg="custSel modSld">
      <pc:chgData name="Damian Radzik" userId="9b6437a5cc3fe03b" providerId="LiveId" clId="{E6E7D837-5A64-4660-998D-C6F587C7B15A}" dt="2019-09-21T08:05:45.024" v="0" actId="27636"/>
      <pc:docMkLst>
        <pc:docMk/>
      </pc:docMkLst>
      <pc:sldChg chg="modSp">
        <pc:chgData name="Damian Radzik" userId="9b6437a5cc3fe03b" providerId="LiveId" clId="{E6E7D837-5A64-4660-998D-C6F587C7B15A}" dt="2019-09-21T08:05:45.024" v="0" actId="27636"/>
        <pc:sldMkLst>
          <pc:docMk/>
          <pc:sldMk cId="1092115873" sldId="262"/>
        </pc:sldMkLst>
        <pc:spChg chg="mod">
          <ac:chgData name="Damian Radzik" userId="9b6437a5cc3fe03b" providerId="LiveId" clId="{E6E7D837-5A64-4660-998D-C6F587C7B15A}" dt="2019-09-21T08:05:45.024" v="0" actId="27636"/>
          <ac:spMkLst>
            <pc:docMk/>
            <pc:sldMk cId="1092115873" sldId="262"/>
            <ac:spMk id="3" creationId="{A066C7CF-DC1A-435C-B93A-8BE34A76C85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28B5DD6-DA87-427D-B18F-6E5114C52982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1904-0C2E-4F19-BB1F-209488EC4DCD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3643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B5DD6-DA87-427D-B18F-6E5114C52982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1904-0C2E-4F19-BB1F-209488EC4D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0749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B5DD6-DA87-427D-B18F-6E5114C52982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1904-0C2E-4F19-BB1F-209488EC4DCD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9210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B5DD6-DA87-427D-B18F-6E5114C52982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1904-0C2E-4F19-BB1F-209488EC4D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9914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B5DD6-DA87-427D-B18F-6E5114C52982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1904-0C2E-4F19-BB1F-209488EC4DCD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4940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B5DD6-DA87-427D-B18F-6E5114C52982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1904-0C2E-4F19-BB1F-209488EC4D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2480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B5DD6-DA87-427D-B18F-6E5114C52982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1904-0C2E-4F19-BB1F-209488EC4D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3127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B5DD6-DA87-427D-B18F-6E5114C52982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1904-0C2E-4F19-BB1F-209488EC4D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1950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B5DD6-DA87-427D-B18F-6E5114C52982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1904-0C2E-4F19-BB1F-209488EC4D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4820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B5DD6-DA87-427D-B18F-6E5114C52982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1904-0C2E-4F19-BB1F-209488EC4D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221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B5DD6-DA87-427D-B18F-6E5114C52982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21904-0C2E-4F19-BB1F-209488EC4DCD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9859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28B5DD6-DA87-427D-B18F-6E5114C52982}" type="datetimeFigureOut">
              <a:rPr lang="pl-PL" smtClean="0"/>
              <a:t>21.09.2019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2821904-0C2E-4F19-BB1F-209488EC4DCD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293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28BFDC-BC29-426B-A151-A308024542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CSS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C666BD1-AE27-457B-B60F-99803864F4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Marginesy</a:t>
            </a:r>
          </a:p>
        </p:txBody>
      </p:sp>
    </p:spTree>
    <p:extLst>
      <p:ext uri="{BB962C8B-B14F-4D97-AF65-F5344CB8AC3E}">
        <p14:creationId xmlns:p14="http://schemas.microsoft.com/office/powerpoint/2010/main" val="2125413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DF1D74-B1BC-4F25-B66A-E802B04CF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Padding</a:t>
            </a:r>
            <a:r>
              <a:rPr lang="pl-PL" dirty="0"/>
              <a:t> a szerokość elementu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64E4F6-4D8D-4314-B466-1B7FF2587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Padding</a:t>
            </a:r>
            <a:r>
              <a:rPr lang="pl-PL" dirty="0"/>
              <a:t> dodaje się do szerokości więc jeśli mamy </a:t>
            </a:r>
            <a:r>
              <a:rPr lang="pl-PL" dirty="0" err="1"/>
              <a:t>padding</a:t>
            </a:r>
            <a:r>
              <a:rPr lang="pl-PL" dirty="0"/>
              <a:t> ustawiony na 50 i szerokość na 300 to łącznie?</a:t>
            </a:r>
          </a:p>
        </p:txBody>
      </p:sp>
    </p:spTree>
    <p:extLst>
      <p:ext uri="{BB962C8B-B14F-4D97-AF65-F5344CB8AC3E}">
        <p14:creationId xmlns:p14="http://schemas.microsoft.com/office/powerpoint/2010/main" val="2727201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F3D582-CE31-4DF8-AACF-4F4052E94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Model </a:t>
            </a:r>
            <a:r>
              <a:rPr lang="pl-PL" dirty="0" err="1"/>
              <a:t>boxowy</a:t>
            </a:r>
            <a:r>
              <a:rPr lang="pl-PL" dirty="0"/>
              <a:t> CSS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9B799567-9585-4337-BB92-CD1265F280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2468399"/>
            <a:ext cx="9720262" cy="3657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07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B8B4F0-21CF-4303-B039-0A6F45DFE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Marginesy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9171A3-86E5-402D-8178-AD4171C66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margin</a:t>
            </a:r>
            <a:r>
              <a:rPr lang="pl-PL" dirty="0"/>
              <a:t> w </a:t>
            </a:r>
            <a:r>
              <a:rPr lang="en-US" dirty="0"/>
              <a:t>CSS </a:t>
            </a:r>
            <a:r>
              <a:rPr lang="pl-PL" dirty="0"/>
              <a:t>służy do tworzenia przestrzeni pomiędzy elementami.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970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217FB8-AE67-480E-8A8F-D2129A313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Margin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D41A4B-5A66-4673-81AD-A525A68D7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/>
              <a:t>W CSS można określić konkretny kierunek marginesu</a:t>
            </a:r>
            <a:r>
              <a:rPr lang="en-US" dirty="0"/>
              <a:t>:</a:t>
            </a:r>
          </a:p>
          <a:p>
            <a:r>
              <a:rPr lang="en-US" dirty="0"/>
              <a:t>margin-top</a:t>
            </a:r>
          </a:p>
          <a:p>
            <a:r>
              <a:rPr lang="en-US" dirty="0"/>
              <a:t>margin-right</a:t>
            </a:r>
          </a:p>
          <a:p>
            <a:r>
              <a:rPr lang="en-US" dirty="0"/>
              <a:t>margin-bottom</a:t>
            </a:r>
          </a:p>
          <a:p>
            <a:r>
              <a:rPr lang="en-US" dirty="0"/>
              <a:t>margin-left</a:t>
            </a:r>
            <a:endParaRPr lang="pl-PL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pl-PL" dirty="0" err="1"/>
              <a:t>Margin</a:t>
            </a:r>
            <a:r>
              <a:rPr lang="pl-PL" dirty="0"/>
              <a:t> posiada następujące atrybuty</a:t>
            </a:r>
            <a:r>
              <a:rPr lang="en-US" dirty="0"/>
              <a:t>:</a:t>
            </a:r>
          </a:p>
          <a:p>
            <a:r>
              <a:rPr lang="en-US" dirty="0"/>
              <a:t>auto </a:t>
            </a:r>
            <a:endParaRPr lang="pl-PL" dirty="0"/>
          </a:p>
          <a:p>
            <a:r>
              <a:rPr lang="en-US" dirty="0"/>
              <a:t>length</a:t>
            </a:r>
          </a:p>
          <a:p>
            <a:r>
              <a:rPr lang="en-US" dirty="0"/>
              <a:t>%</a:t>
            </a:r>
            <a:endParaRPr lang="pl-PL" dirty="0"/>
          </a:p>
          <a:p>
            <a:r>
              <a:rPr lang="en-US" dirty="0"/>
              <a:t>Inherit</a:t>
            </a:r>
            <a:r>
              <a:rPr lang="pl-PL" dirty="0"/>
              <a:t> – wymuszenie dziedziczenia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Można stosować ujemne wartości.</a:t>
            </a:r>
          </a:p>
        </p:txBody>
      </p:sp>
    </p:spTree>
    <p:extLst>
      <p:ext uri="{BB962C8B-B14F-4D97-AF65-F5344CB8AC3E}">
        <p14:creationId xmlns:p14="http://schemas.microsoft.com/office/powerpoint/2010/main" val="2652212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B35C00-16CC-41C7-B457-E01051915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31DDD0-4C50-4D23-B7BC-43C48EDA2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pl-PL" dirty="0"/>
              <a:t>&lt;style&gt;</a:t>
            </a:r>
          </a:p>
          <a:p>
            <a:pPr marL="0" indent="0">
              <a:buNone/>
            </a:pPr>
            <a:r>
              <a:rPr lang="pl-PL" dirty="0"/>
              <a:t>div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border</a:t>
            </a:r>
            <a:r>
              <a:rPr lang="pl-PL" dirty="0"/>
              <a:t>: 1px solid </a:t>
            </a:r>
            <a:r>
              <a:rPr lang="pl-PL" dirty="0" err="1"/>
              <a:t>black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margin</a:t>
            </a:r>
            <a:r>
              <a:rPr lang="pl-PL" dirty="0"/>
              <a:t>-top: 100px;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margin-bottom</a:t>
            </a:r>
            <a:r>
              <a:rPr lang="pl-PL" dirty="0"/>
              <a:t>: 100px;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margin-right</a:t>
            </a:r>
            <a:r>
              <a:rPr lang="pl-PL" dirty="0"/>
              <a:t>: 150px;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margin-left</a:t>
            </a:r>
            <a:r>
              <a:rPr lang="pl-PL" dirty="0"/>
              <a:t>: 80px;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background-color</a:t>
            </a:r>
            <a:r>
              <a:rPr lang="pl-PL" dirty="0"/>
              <a:t>: </a:t>
            </a:r>
            <a:r>
              <a:rPr lang="pl-PL" dirty="0" err="1"/>
              <a:t>lightblue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/>
              <a:t>&lt;/style&gt;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&lt;body&gt;</a:t>
            </a:r>
          </a:p>
          <a:p>
            <a:pPr marL="0" indent="0">
              <a:buNone/>
            </a:pPr>
            <a:r>
              <a:rPr lang="pl-PL" dirty="0"/>
              <a:t>&lt;h2&gt;Test&lt;/h2&gt;</a:t>
            </a:r>
          </a:p>
          <a:p>
            <a:pPr marL="0" indent="0">
              <a:buNone/>
            </a:pPr>
            <a:r>
              <a:rPr lang="pl-PL" dirty="0"/>
              <a:t>&lt;div&gt;Test.&lt;/div&gt;</a:t>
            </a:r>
          </a:p>
          <a:p>
            <a:pPr marL="0" indent="0">
              <a:buNone/>
            </a:pPr>
            <a:r>
              <a:rPr lang="pl-PL" dirty="0"/>
              <a:t>&lt;/body&gt;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003898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C98CFB-3214-4E36-8B1A-3F0A0A1BA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Prosty zapis </a:t>
            </a:r>
            <a:r>
              <a:rPr lang="pl-PL" dirty="0" err="1"/>
              <a:t>margin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43B105-0102-42AB-827D-CE937F4C3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margin: 25px 50px 75px 100px;</a:t>
            </a:r>
            <a:endParaRPr lang="pl-PL" b="1" dirty="0"/>
          </a:p>
          <a:p>
            <a:r>
              <a:rPr lang="pl-PL" dirty="0"/>
              <a:t>Górny </a:t>
            </a:r>
            <a:r>
              <a:rPr lang="en-US" dirty="0"/>
              <a:t>25px</a:t>
            </a:r>
          </a:p>
          <a:p>
            <a:r>
              <a:rPr lang="pl-PL" dirty="0"/>
              <a:t>Prawy </a:t>
            </a:r>
            <a:r>
              <a:rPr lang="en-US" dirty="0"/>
              <a:t>50px</a:t>
            </a:r>
          </a:p>
          <a:p>
            <a:r>
              <a:rPr lang="pl-PL" dirty="0"/>
              <a:t>Dolny </a:t>
            </a:r>
            <a:r>
              <a:rPr lang="en-US" dirty="0"/>
              <a:t>75px</a:t>
            </a:r>
          </a:p>
          <a:p>
            <a:r>
              <a:rPr lang="pl-PL" dirty="0"/>
              <a:t>Lewy </a:t>
            </a:r>
            <a:r>
              <a:rPr lang="en-US" dirty="0"/>
              <a:t>100px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6325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7651F4-8560-451E-A963-40D5773A0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Padding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1C8953-4B5F-46E5-BC2E-F2B49B609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Tworzy przestrzeń wkoło elementu ale wewnątrz obramowania.</a:t>
            </a:r>
          </a:p>
        </p:txBody>
      </p:sp>
    </p:spTree>
    <p:extLst>
      <p:ext uri="{BB962C8B-B14F-4D97-AF65-F5344CB8AC3E}">
        <p14:creationId xmlns:p14="http://schemas.microsoft.com/office/powerpoint/2010/main" val="1513406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D1C20E-0D8E-48B6-A5BC-E1DE199AF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Padding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66C7CF-DC1A-435C-B93A-8BE34A76C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 err="1"/>
              <a:t>Padding</a:t>
            </a:r>
            <a:r>
              <a:rPr lang="pl-PL" dirty="0"/>
              <a:t> wartości</a:t>
            </a:r>
            <a:r>
              <a:rPr lang="en-US" dirty="0"/>
              <a:t>:</a:t>
            </a:r>
          </a:p>
          <a:p>
            <a:r>
              <a:rPr lang="en-US" dirty="0"/>
              <a:t>padding-top</a:t>
            </a:r>
          </a:p>
          <a:p>
            <a:r>
              <a:rPr lang="en-US" dirty="0"/>
              <a:t>padding-right</a:t>
            </a:r>
          </a:p>
          <a:p>
            <a:r>
              <a:rPr lang="en-US" dirty="0"/>
              <a:t>padding-bottom</a:t>
            </a:r>
          </a:p>
          <a:p>
            <a:r>
              <a:rPr lang="en-US" dirty="0"/>
              <a:t>padding-left</a:t>
            </a:r>
            <a:endParaRPr lang="pl-PL" dirty="0"/>
          </a:p>
          <a:p>
            <a:endParaRPr lang="en-US" dirty="0"/>
          </a:p>
          <a:p>
            <a:pPr marL="0" indent="0">
              <a:buNone/>
            </a:pPr>
            <a:r>
              <a:rPr lang="pl-PL" dirty="0" err="1"/>
              <a:t>Padding</a:t>
            </a:r>
            <a:r>
              <a:rPr lang="pl-PL" dirty="0"/>
              <a:t> atrybuty</a:t>
            </a:r>
            <a:r>
              <a:rPr lang="en-US" dirty="0"/>
              <a:t>:</a:t>
            </a:r>
          </a:p>
          <a:p>
            <a:r>
              <a:rPr lang="en-US" dirty="0"/>
              <a:t>Length</a:t>
            </a:r>
            <a:endParaRPr lang="pl-PL" dirty="0"/>
          </a:p>
          <a:p>
            <a:r>
              <a:rPr lang="en-US" dirty="0"/>
              <a:t>% </a:t>
            </a:r>
            <a:endParaRPr lang="pl-PL" dirty="0"/>
          </a:p>
          <a:p>
            <a:r>
              <a:rPr lang="en-US" dirty="0"/>
              <a:t>Inherit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Dozwolone są wartości ujemne.</a:t>
            </a:r>
          </a:p>
        </p:txBody>
      </p:sp>
    </p:spTree>
    <p:extLst>
      <p:ext uri="{BB962C8B-B14F-4D97-AF65-F5344CB8AC3E}">
        <p14:creationId xmlns:p14="http://schemas.microsoft.com/office/powerpoint/2010/main" val="1092115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1460F5-0C42-4509-B529-A8F4CC45E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Padding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77672E-248B-42AD-912A-1C22D644B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pl-PL" dirty="0"/>
              <a:t>&lt;style&gt;</a:t>
            </a:r>
          </a:p>
          <a:p>
            <a:pPr marL="0" indent="0">
              <a:buNone/>
            </a:pPr>
            <a:r>
              <a:rPr lang="pl-PL" dirty="0"/>
              <a:t>div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border</a:t>
            </a:r>
            <a:r>
              <a:rPr lang="pl-PL" dirty="0"/>
              <a:t>: 1px solid </a:t>
            </a:r>
            <a:r>
              <a:rPr lang="pl-PL" dirty="0" err="1"/>
              <a:t>black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background-color</a:t>
            </a:r>
            <a:r>
              <a:rPr lang="pl-PL" dirty="0"/>
              <a:t>: </a:t>
            </a:r>
            <a:r>
              <a:rPr lang="pl-PL" dirty="0" err="1"/>
              <a:t>lightblue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padding</a:t>
            </a:r>
            <a:r>
              <a:rPr lang="pl-PL" dirty="0"/>
              <a:t>-top: 50px;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padding-right</a:t>
            </a:r>
            <a:r>
              <a:rPr lang="pl-PL" dirty="0"/>
              <a:t>: 30px;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padding-bottom</a:t>
            </a:r>
            <a:r>
              <a:rPr lang="pl-PL" dirty="0"/>
              <a:t>: 50px;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padding-left</a:t>
            </a:r>
            <a:r>
              <a:rPr lang="pl-PL" dirty="0"/>
              <a:t>: 80px;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/>
              <a:t>&lt;/style&gt;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&lt;body&gt;</a:t>
            </a:r>
          </a:p>
          <a:p>
            <a:pPr marL="0" indent="0">
              <a:buNone/>
            </a:pPr>
            <a:r>
              <a:rPr lang="pl-PL" dirty="0"/>
              <a:t>&lt;h2&gt;Test&lt;/h2&gt;</a:t>
            </a:r>
          </a:p>
          <a:p>
            <a:pPr marL="0" indent="0">
              <a:buNone/>
            </a:pPr>
            <a:r>
              <a:rPr lang="pl-PL" dirty="0"/>
              <a:t>&lt;div&gt;Test&lt;/div&gt;</a:t>
            </a:r>
          </a:p>
          <a:p>
            <a:pPr marL="0" indent="0">
              <a:buNone/>
            </a:pPr>
            <a:r>
              <a:rPr lang="pl-PL" dirty="0"/>
              <a:t>&lt;/body&gt;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916401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4694E3-C7CF-45A1-A6AB-63004F351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Prosty zapis </a:t>
            </a:r>
            <a:r>
              <a:rPr lang="pl-PL" dirty="0" err="1"/>
              <a:t>padding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437AE9-8692-4B22-8F80-4D5B19F0D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padding: 25px 50px 75px 100px;</a:t>
            </a:r>
            <a:endParaRPr lang="pl-PL" b="1" dirty="0"/>
          </a:p>
          <a:p>
            <a:r>
              <a:rPr lang="pl-PL" dirty="0"/>
              <a:t>Góra </a:t>
            </a:r>
            <a:r>
              <a:rPr lang="en-US" dirty="0"/>
              <a:t>25px</a:t>
            </a:r>
          </a:p>
          <a:p>
            <a:r>
              <a:rPr lang="pl-PL" dirty="0"/>
              <a:t>Prawo </a:t>
            </a:r>
            <a:r>
              <a:rPr lang="en-US" dirty="0"/>
              <a:t>50px</a:t>
            </a:r>
          </a:p>
          <a:p>
            <a:r>
              <a:rPr lang="pl-PL" dirty="0"/>
              <a:t>Dół </a:t>
            </a:r>
            <a:r>
              <a:rPr lang="en-US" dirty="0"/>
              <a:t>75px</a:t>
            </a:r>
          </a:p>
          <a:p>
            <a:r>
              <a:rPr lang="pl-PL" dirty="0"/>
              <a:t>Lewo </a:t>
            </a:r>
            <a:r>
              <a:rPr lang="en-US" dirty="0"/>
              <a:t>100px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4976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</TotalTime>
  <Words>269</Words>
  <Application>Microsoft Office PowerPoint</Application>
  <PresentationFormat>Panoramiczny</PresentationFormat>
  <Paragraphs>82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Tw Cen MT</vt:lpstr>
      <vt:lpstr>Tw Cen MT Condensed</vt:lpstr>
      <vt:lpstr>Wingdings 3</vt:lpstr>
      <vt:lpstr>Integralny</vt:lpstr>
      <vt:lpstr>CSS</vt:lpstr>
      <vt:lpstr>Marginesy</vt:lpstr>
      <vt:lpstr>Margin</vt:lpstr>
      <vt:lpstr>Przykład</vt:lpstr>
      <vt:lpstr>Prosty zapis margin</vt:lpstr>
      <vt:lpstr>Padding</vt:lpstr>
      <vt:lpstr>Padding</vt:lpstr>
      <vt:lpstr>Padding</vt:lpstr>
      <vt:lpstr>Prosty zapis padding</vt:lpstr>
      <vt:lpstr>Padding a szerokość elementu</vt:lpstr>
      <vt:lpstr>Model boxowy CSS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</dc:title>
  <dc:creator>Damian Radzik</dc:creator>
  <cp:lastModifiedBy>Damian Radzik</cp:lastModifiedBy>
  <cp:revision>4</cp:revision>
  <dcterms:created xsi:type="dcterms:W3CDTF">2017-12-03T07:46:36Z</dcterms:created>
  <dcterms:modified xsi:type="dcterms:W3CDTF">2019-09-21T08:13:30Z</dcterms:modified>
</cp:coreProperties>
</file>