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65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96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81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51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42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77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44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6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89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5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87F012-1328-4E31-BDC5-7BA32B0BF5FB}" type="datetimeFigureOut">
              <a:rPr lang="pl-PL" smtClean="0"/>
              <a:t>24.01.2018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B624E4-B41F-403D-BF71-5588AA51B84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35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803B91-9D3C-4CE2-A087-82F027AF1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Nawigacja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409DF4-4B0B-465E-A0B2-633080158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4098494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983A646-0671-4F72-B784-BB7BDD9A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Poziome menu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AD6AADB-3A0B-4322-9652-B32C9F4F1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053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1F02697-D0DC-4D5F-97CD-E6E0102C3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Wyświetlanie poziome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D95E17F-9920-4FF9-B64F-32D8A1F9F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 {</a:t>
            </a:r>
            <a:br>
              <a:rPr lang="pl-PL" dirty="0"/>
            </a:br>
            <a:r>
              <a:rPr lang="pl-PL" dirty="0"/>
              <a:t>    display: </a:t>
            </a:r>
            <a:r>
              <a:rPr lang="pl-PL" dirty="0" err="1"/>
              <a:t>inline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2105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FC7FF5-1CF9-40A1-A6F0-0559C32E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przycisku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C90FA4-2A65-4C70-A07E-D09D5C14E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li {</a:t>
            </a:r>
            <a:br>
              <a:rPr lang="en-US" dirty="0"/>
            </a:br>
            <a:r>
              <a:rPr lang="en-US" dirty="0"/>
              <a:t>    float: left;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 {</a:t>
            </a:r>
            <a:br>
              <a:rPr lang="en-US" dirty="0"/>
            </a:br>
            <a:r>
              <a:rPr lang="en-US" dirty="0"/>
              <a:t>    display: block;</a:t>
            </a:r>
            <a:br>
              <a:rPr lang="en-US" dirty="0"/>
            </a:br>
            <a:r>
              <a:rPr lang="en-US" dirty="0"/>
              <a:t>    padding: 8px;</a:t>
            </a:r>
            <a:br>
              <a:rPr lang="en-US" dirty="0"/>
            </a:br>
            <a:r>
              <a:rPr lang="en-US" dirty="0"/>
              <a:t>    background-color: #</a:t>
            </a:r>
            <a:r>
              <a:rPr lang="en-US" dirty="0" err="1"/>
              <a:t>dddddd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ul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#</a:t>
            </a:r>
            <a:r>
              <a:rPr lang="pl-PL" dirty="0" err="1"/>
              <a:t>dddddd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4552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246361-2153-41B5-8AF8-6C012AD00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Podświetlenie po najechaniu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192F10-50AD-4F45-A536-E4099E81A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li a {</a:t>
            </a:r>
            <a:br>
              <a:rPr lang="pl-PL" dirty="0"/>
            </a:br>
            <a:r>
              <a:rPr lang="pl-PL" dirty="0"/>
              <a:t>    display: </a:t>
            </a:r>
            <a:r>
              <a:rPr lang="pl-PL" dirty="0" err="1"/>
              <a:t>block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color</a:t>
            </a:r>
            <a:r>
              <a:rPr lang="pl-PL" dirty="0"/>
              <a:t>: </a:t>
            </a:r>
            <a:r>
              <a:rPr lang="pl-PL" dirty="0" err="1"/>
              <a:t>white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text-align</a:t>
            </a:r>
            <a:r>
              <a:rPr lang="pl-PL" dirty="0"/>
              <a:t>: </a:t>
            </a:r>
            <a:r>
              <a:rPr lang="pl-PL" dirty="0" err="1"/>
              <a:t>center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padding</a:t>
            </a:r>
            <a:r>
              <a:rPr lang="pl-PL" dirty="0"/>
              <a:t>: 14px 16px;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text-decoration</a:t>
            </a:r>
            <a:r>
              <a:rPr lang="pl-PL" dirty="0"/>
              <a:t>: </a:t>
            </a:r>
            <a:r>
              <a:rPr lang="pl-PL" dirty="0" err="1"/>
              <a:t>none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li a:hover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#111;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52081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0C206D-CF9A-4CE9-A1A6-96EA48D5A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Link aktywny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B3A35A-2DAE-4752-8E39-4C7CBC3A2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.</a:t>
            </a:r>
            <a:r>
              <a:rPr lang="pl-PL" dirty="0" err="1"/>
              <a:t>active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#4CAF50;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927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EB7148-456A-4AFD-A31C-561B5CB9C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Ustawienie jednego z linków na prawo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F074FD-EA9E-486E-BCFD-EE288796E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 &lt;li style="</a:t>
            </a:r>
            <a:r>
              <a:rPr lang="en-US" dirty="0" err="1"/>
              <a:t>float:right</a:t>
            </a:r>
            <a:r>
              <a:rPr lang="en-US" dirty="0"/>
              <a:t>"&gt;&lt;a class="active" </a:t>
            </a:r>
            <a:r>
              <a:rPr lang="en-US" dirty="0" err="1"/>
              <a:t>href</a:t>
            </a:r>
            <a:r>
              <a:rPr lang="en-US" dirty="0"/>
              <a:t>="#about"&gt;About&lt;/a&gt;&lt;/li&gt;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698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D4EA0-A84F-46E9-9D05-C84A7333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Ramka pomiędzy linkami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E515A4-B199-42A6-BCE9-B3EED7039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border-right</a:t>
            </a:r>
            <a:r>
              <a:rPr lang="pl-PL" dirty="0"/>
              <a:t>: 1px solid #</a:t>
            </a:r>
            <a:r>
              <a:rPr lang="pl-PL" dirty="0" err="1"/>
              <a:t>bbb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li:last-child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border-right</a:t>
            </a:r>
            <a:r>
              <a:rPr lang="pl-PL" dirty="0"/>
              <a:t>: </a:t>
            </a:r>
            <a:r>
              <a:rPr lang="pl-PL" dirty="0" err="1"/>
              <a:t>none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14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DE8416-423D-4D17-9042-1EFEE32C0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Zablokowanie menu na górze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30D54E-A21A-4779-9994-C33587E73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ul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position: fixed;</a:t>
            </a:r>
            <a:br>
              <a:rPr lang="en-US" dirty="0"/>
            </a:br>
            <a:r>
              <a:rPr lang="en-US" dirty="0"/>
              <a:t>    top: 0;</a:t>
            </a:r>
            <a:br>
              <a:rPr lang="en-US" dirty="0"/>
            </a:br>
            <a:r>
              <a:rPr lang="en-US" dirty="0"/>
              <a:t>    width: 100%;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9885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AB4D-2A88-4E7A-B7D6-6ECD1222E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Nawigacja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C63D22-9D8B-43F5-A855-E19DDB3E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Posiadanie dobrego systemu nawigacji po naszej stronie jest kluczowe do jej dobrego odbioru. Dzięki CCS można bardzo łatwo zmienić menu HTML w menu o dużo lepszym wyglądzie.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Najprościej takie menu wykonać na zasadzie listy.</a:t>
            </a:r>
          </a:p>
        </p:txBody>
      </p:sp>
    </p:spTree>
    <p:extLst>
      <p:ext uri="{BB962C8B-B14F-4D97-AF65-F5344CB8AC3E}">
        <p14:creationId xmlns:p14="http://schemas.microsoft.com/office/powerpoint/2010/main" val="81331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661563F-A5D2-4F82-85B5-0495F88F1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Pionowe menu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87DF1A7-4FCF-4CB8-98D4-428F361B51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158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EB2CC0-98AF-4A91-A8A2-B670C2854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869CD-57CE-4E82-927F-024AFB8D3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&lt;ul&gt;</a:t>
            </a:r>
            <a:br>
              <a:rPr lang="it-IT" dirty="0"/>
            </a:br>
            <a:r>
              <a:rPr lang="it-IT" dirty="0"/>
              <a:t>  &lt;li&gt;&lt;a href="default.asp"&gt;Home&lt;/a&gt;&lt;/li&gt;</a:t>
            </a:r>
            <a:br>
              <a:rPr lang="it-IT" dirty="0"/>
            </a:br>
            <a:r>
              <a:rPr lang="it-IT" dirty="0"/>
              <a:t>  &lt;li&gt;&lt;a href="news.asp"&gt;News&lt;/a&gt;&lt;/li&gt;</a:t>
            </a:r>
            <a:br>
              <a:rPr lang="it-IT" dirty="0"/>
            </a:br>
            <a:r>
              <a:rPr lang="it-IT" dirty="0"/>
              <a:t>  &lt;li&gt;&lt;a href="contact.asp"&gt;Contact&lt;/a&gt;&lt;/li&gt;</a:t>
            </a:r>
            <a:br>
              <a:rPr lang="it-IT" dirty="0"/>
            </a:br>
            <a:r>
              <a:rPr lang="it-IT" dirty="0"/>
              <a:t>  &lt;li&gt;&lt;a href="about.asp"&gt;About&lt;/a&gt;&lt;/li&gt;</a:t>
            </a:r>
            <a:br>
              <a:rPr lang="it-IT" dirty="0"/>
            </a:br>
            <a:r>
              <a:rPr lang="it-IT" dirty="0"/>
              <a:t>&lt;/ul&gt;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5309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E9DC3-37DE-4ADC-AB2A-21E815A9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Teraz usuwamy zbędne rzeczy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A89F52-2923-4B67-8135-DAA7933BD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ul {</a:t>
            </a:r>
            <a:br>
              <a:rPr lang="pl-PL" dirty="0"/>
            </a:br>
            <a:r>
              <a:rPr lang="pl-PL" dirty="0"/>
              <a:t>    list-style-</a:t>
            </a:r>
            <a:r>
              <a:rPr lang="pl-PL" dirty="0" err="1"/>
              <a:t>type</a:t>
            </a:r>
            <a:r>
              <a:rPr lang="pl-PL" dirty="0"/>
              <a:t>: </a:t>
            </a:r>
            <a:r>
              <a:rPr lang="pl-PL" dirty="0" err="1"/>
              <a:t>none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margin</a:t>
            </a:r>
            <a:r>
              <a:rPr lang="pl-PL" dirty="0"/>
              <a:t>: 0;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padding</a:t>
            </a:r>
            <a:r>
              <a:rPr lang="pl-PL" dirty="0"/>
              <a:t>: 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982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59F02-22FA-4BE9-95EC-A1E7017C7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Dodajemy możliwość najechania myszką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674A2B-14E3-4182-8F31-B240A0C09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 a:hover {</a:t>
            </a:r>
            <a:br>
              <a:rPr lang="en-US" dirty="0"/>
            </a:br>
            <a:r>
              <a:rPr lang="en-US" dirty="0"/>
              <a:t>    background-color: #555;</a:t>
            </a:r>
            <a:br>
              <a:rPr lang="en-US" dirty="0"/>
            </a:br>
            <a:r>
              <a:rPr lang="en-US" dirty="0"/>
              <a:t>    color: white;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742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28D3D-83AD-4168-83E7-64ED070C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Następnie wyświetlanie linku obecnego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D9E69F-F159-441B-AFB7-D911F8CE2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.active {</a:t>
            </a:r>
            <a:br>
              <a:rPr lang="en-US" dirty="0"/>
            </a:br>
            <a:r>
              <a:rPr lang="en-US" dirty="0"/>
              <a:t>    background-color: #4CAF50;</a:t>
            </a:r>
            <a:br>
              <a:rPr lang="en-US" dirty="0"/>
            </a:br>
            <a:r>
              <a:rPr lang="en-US" dirty="0"/>
              <a:t>    color: white;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477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CE67C0-F768-4BE0-AC56-AC2730EBD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Środkujemy tekst i dodajemy ramkę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1F3A55-1659-4A57-A92D-8092D19C3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ul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</a:t>
            </a:r>
            <a:r>
              <a:rPr lang="pl-PL" dirty="0"/>
              <a:t>: 1px solid #555;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/>
              <a:t>li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text-align</a:t>
            </a:r>
            <a:r>
              <a:rPr lang="pl-PL" dirty="0"/>
              <a:t>: </a:t>
            </a:r>
            <a:r>
              <a:rPr lang="pl-PL" dirty="0" err="1"/>
              <a:t>center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border-bottom</a:t>
            </a:r>
            <a:r>
              <a:rPr lang="pl-PL" dirty="0"/>
              <a:t>: 1px solid #555;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li:last-child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border-bottom</a:t>
            </a:r>
            <a:r>
              <a:rPr lang="pl-PL" dirty="0"/>
              <a:t>: </a:t>
            </a:r>
            <a:r>
              <a:rPr lang="pl-PL" dirty="0" err="1"/>
              <a:t>none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li a:hover:not(.active) {</a:t>
            </a:r>
          </a:p>
          <a:p>
            <a:pPr marL="0" indent="0">
              <a:buNone/>
            </a:pPr>
            <a:r>
              <a:rPr lang="en-US" dirty="0"/>
              <a:t>    background-color: #555;</a:t>
            </a:r>
          </a:p>
          <a:p>
            <a:pPr marL="0" indent="0">
              <a:buNone/>
            </a:pPr>
            <a:r>
              <a:rPr lang="en-US" dirty="0"/>
              <a:t>    color: white;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599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58245-E235-4650-85D8-C78F1ABC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Pełnoekranowe przyklejone menu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2184A0-E2BD-40F1-80DC-CBE59DF6A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ul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list-style-type: none;</a:t>
            </a:r>
            <a:br>
              <a:rPr lang="en-US" dirty="0"/>
            </a:br>
            <a:r>
              <a:rPr lang="en-US" dirty="0"/>
              <a:t>    margin: 0;</a:t>
            </a:r>
            <a:br>
              <a:rPr lang="en-US" dirty="0"/>
            </a:br>
            <a:r>
              <a:rPr lang="en-US" dirty="0"/>
              <a:t>    padding: 0;</a:t>
            </a:r>
            <a:br>
              <a:rPr lang="en-US" dirty="0"/>
            </a:br>
            <a:r>
              <a:rPr lang="en-US" dirty="0"/>
              <a:t>    width: 25%;</a:t>
            </a:r>
            <a:br>
              <a:rPr lang="en-US" dirty="0"/>
            </a:br>
            <a:r>
              <a:rPr lang="en-US" dirty="0"/>
              <a:t>    background-color: #f1f1f1;</a:t>
            </a:r>
            <a:br>
              <a:rPr lang="en-US" dirty="0"/>
            </a:br>
            <a:r>
              <a:rPr lang="en-US" dirty="0"/>
              <a:t>    height: 100%; </a:t>
            </a:r>
            <a:br>
              <a:rPr lang="en-US" dirty="0"/>
            </a:br>
            <a:r>
              <a:rPr lang="en-US" dirty="0"/>
              <a:t>    position: fixed; </a:t>
            </a:r>
            <a:br>
              <a:rPr lang="en-US" dirty="0"/>
            </a:br>
            <a:r>
              <a:rPr lang="en-US" dirty="0"/>
              <a:t>    overflow: auto;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921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107</Words>
  <Application>Microsoft Office PowerPoint</Application>
  <PresentationFormat>Panoramiczny</PresentationFormat>
  <Paragraphs>41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Integralny</vt:lpstr>
      <vt:lpstr>Nawigacja</vt:lpstr>
      <vt:lpstr>Nawigacja</vt:lpstr>
      <vt:lpstr>Pionowe menu</vt:lpstr>
      <vt:lpstr>Przykład</vt:lpstr>
      <vt:lpstr>Teraz usuwamy zbędne rzeczy</vt:lpstr>
      <vt:lpstr>Dodajemy możliwość najechania myszką</vt:lpstr>
      <vt:lpstr>Następnie wyświetlanie linku obecnego</vt:lpstr>
      <vt:lpstr>Środkujemy tekst i dodajemy ramkę</vt:lpstr>
      <vt:lpstr>Pełnoekranowe przyklejone menu</vt:lpstr>
      <vt:lpstr>Poziome menu</vt:lpstr>
      <vt:lpstr>Wyświetlanie poziome</vt:lpstr>
      <vt:lpstr>Tworzenie przycisku</vt:lpstr>
      <vt:lpstr>Podświetlenie po najechaniu</vt:lpstr>
      <vt:lpstr>Link aktywny</vt:lpstr>
      <vt:lpstr>Ustawienie jednego z linków na prawo</vt:lpstr>
      <vt:lpstr>Ramka pomiędzy linkami</vt:lpstr>
      <vt:lpstr>Zablokowanie menu na górze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Nawigacja</dc:title>
  <dc:creator>Damian Radzik</dc:creator>
  <cp:lastModifiedBy>Damian Radzik</cp:lastModifiedBy>
  <cp:revision>4</cp:revision>
  <dcterms:created xsi:type="dcterms:W3CDTF">2018-01-24T17:43:25Z</dcterms:created>
  <dcterms:modified xsi:type="dcterms:W3CDTF">2018-01-24T18:22:11Z</dcterms:modified>
</cp:coreProperties>
</file>