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24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96C535A-1B97-4B69-B48B-259C9A33C218}" type="datetimeFigureOut">
              <a:rPr lang="pl-PL" smtClean="0"/>
              <a:t>15.01.2018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1FE68-9880-43D4-96EC-50E1814AB26C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455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C535A-1B97-4B69-B48B-259C9A33C218}" type="datetimeFigureOut">
              <a:rPr lang="pl-PL" smtClean="0"/>
              <a:t>15.01.2018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1FE68-9880-43D4-96EC-50E1814AB2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6361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C535A-1B97-4B69-B48B-259C9A33C218}" type="datetimeFigureOut">
              <a:rPr lang="pl-PL" smtClean="0"/>
              <a:t>15.01.2018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1FE68-9880-43D4-96EC-50E1814AB26C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7800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C535A-1B97-4B69-B48B-259C9A33C218}" type="datetimeFigureOut">
              <a:rPr lang="pl-PL" smtClean="0"/>
              <a:t>15.01.2018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1FE68-9880-43D4-96EC-50E1814AB2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6713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C535A-1B97-4B69-B48B-259C9A33C218}" type="datetimeFigureOut">
              <a:rPr lang="pl-PL" smtClean="0"/>
              <a:t>15.01.2018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1FE68-9880-43D4-96EC-50E1814AB26C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3963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C535A-1B97-4B69-B48B-259C9A33C218}" type="datetimeFigureOut">
              <a:rPr lang="pl-PL" smtClean="0"/>
              <a:t>15.01.2018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1FE68-9880-43D4-96EC-50E1814AB2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987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C535A-1B97-4B69-B48B-259C9A33C218}" type="datetimeFigureOut">
              <a:rPr lang="pl-PL" smtClean="0"/>
              <a:t>15.01.2018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1FE68-9880-43D4-96EC-50E1814AB2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1325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C535A-1B97-4B69-B48B-259C9A33C218}" type="datetimeFigureOut">
              <a:rPr lang="pl-PL" smtClean="0"/>
              <a:t>15.01.2018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1FE68-9880-43D4-96EC-50E1814AB2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5023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C535A-1B97-4B69-B48B-259C9A33C218}" type="datetimeFigureOut">
              <a:rPr lang="pl-PL" smtClean="0"/>
              <a:t>15.01.2018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1FE68-9880-43D4-96EC-50E1814AB2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8234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C535A-1B97-4B69-B48B-259C9A33C218}" type="datetimeFigureOut">
              <a:rPr lang="pl-PL" smtClean="0"/>
              <a:t>15.01.2018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1FE68-9880-43D4-96EC-50E1814AB2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0762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C535A-1B97-4B69-B48B-259C9A33C218}" type="datetimeFigureOut">
              <a:rPr lang="pl-PL" smtClean="0"/>
              <a:t>15.01.2018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1FE68-9880-43D4-96EC-50E1814AB26C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5274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96C535A-1B97-4B69-B48B-259C9A33C218}" type="datetimeFigureOut">
              <a:rPr lang="pl-PL" smtClean="0"/>
              <a:t>15.01.2018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7C1FE68-9880-43D4-96EC-50E1814AB26C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9279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57AE24-420E-4BA6-8108-A23E310A8F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/>
              <a:t>Overflow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087808A-CDDE-4C6B-AFF8-67F7C214F8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CSS</a:t>
            </a:r>
          </a:p>
        </p:txBody>
      </p:sp>
    </p:spTree>
    <p:extLst>
      <p:ext uri="{BB962C8B-B14F-4D97-AF65-F5344CB8AC3E}">
        <p14:creationId xmlns:p14="http://schemas.microsoft.com/office/powerpoint/2010/main" val="1901240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D59C93-E896-4483-B68D-EFF0868B1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Overflow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BE2926-289B-45D7-B7B1-B4B0878F3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Parametr ten opisuje co stanie się z zawartością za duża dla danego elementu.</a:t>
            </a:r>
          </a:p>
        </p:txBody>
      </p:sp>
    </p:spTree>
    <p:extLst>
      <p:ext uri="{BB962C8B-B14F-4D97-AF65-F5344CB8AC3E}">
        <p14:creationId xmlns:p14="http://schemas.microsoft.com/office/powerpoint/2010/main" val="2497844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855895-97D9-45DC-AA98-5454D920A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Overflow</a:t>
            </a:r>
            <a:r>
              <a:rPr lang="pl-PL" dirty="0"/>
              <a:t> - opcje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6E015D51-2006-4B7B-A436-B61CE7021D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visible – </a:t>
            </a:r>
            <a:r>
              <a:rPr lang="pl-PL" dirty="0"/>
              <a:t>domyślne. Zawartość jest </a:t>
            </a:r>
            <a:r>
              <a:rPr lang="pl-PL" dirty="0" err="1"/>
              <a:t>renderowana</a:t>
            </a:r>
            <a:r>
              <a:rPr lang="pl-PL" dirty="0"/>
              <a:t> poza </a:t>
            </a:r>
            <a:r>
              <a:rPr lang="pl-PL" dirty="0" err="1"/>
              <a:t>boxem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hidden – </a:t>
            </a:r>
            <a:r>
              <a:rPr lang="pl-PL" dirty="0"/>
              <a:t>zawartość poza </a:t>
            </a:r>
            <a:r>
              <a:rPr lang="pl-PL" dirty="0" err="1"/>
              <a:t>boxem</a:t>
            </a:r>
            <a:r>
              <a:rPr lang="pl-PL" dirty="0"/>
              <a:t> jest ukryta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scroll – </a:t>
            </a:r>
            <a:r>
              <a:rPr lang="pl-PL" dirty="0"/>
              <a:t>zawartość nie jest ucinana ale dodawane są suwaki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auto </a:t>
            </a:r>
            <a:r>
              <a:rPr lang="pl-PL" dirty="0"/>
              <a:t>- dodawany jest suwak tylko jeśli element wyjdzie poza </a:t>
            </a:r>
            <a:r>
              <a:rPr lang="pl-PL" dirty="0" err="1"/>
              <a:t>boxa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86522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196CE1-7A3C-4116-B105-872454D07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Visible</a:t>
            </a:r>
            <a:endParaRPr lang="pl-PL" dirty="0"/>
          </a:p>
        </p:txBody>
      </p:sp>
      <p:pic>
        <p:nvPicPr>
          <p:cNvPr id="6" name="Symbol zastępczy zawartości 5">
            <a:extLst>
              <a:ext uri="{FF2B5EF4-FFF2-40B4-BE49-F238E27FC236}">
                <a16:creationId xmlns:a16="http://schemas.microsoft.com/office/drawing/2014/main" id="{9573976C-D7A7-43CC-8F3F-393EC47E94A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24869" y="3149600"/>
            <a:ext cx="2552700" cy="2295525"/>
          </a:xfrm>
          <a:prstGeom prst="rect">
            <a:avLst/>
          </a:prstGeom>
        </p:spPr>
      </p:pic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7141C7D8-A280-4749-98F7-FD4CCFF2BBB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div {</a:t>
            </a:r>
            <a:br>
              <a:rPr lang="en-US" dirty="0"/>
            </a:br>
            <a:r>
              <a:rPr lang="en-US" dirty="0"/>
              <a:t>    width: 200px;</a:t>
            </a:r>
            <a:br>
              <a:rPr lang="en-US" dirty="0"/>
            </a:br>
            <a:r>
              <a:rPr lang="en-US" dirty="0"/>
              <a:t>    height: 50px;</a:t>
            </a:r>
            <a:br>
              <a:rPr lang="en-US" dirty="0"/>
            </a:br>
            <a:r>
              <a:rPr lang="en-US" dirty="0"/>
              <a:t>    background-color: #</a:t>
            </a:r>
            <a:r>
              <a:rPr lang="en-US" dirty="0" err="1"/>
              <a:t>eee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    overflow: visible;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55404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554673-B5F6-49AE-AF75-CF873B475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hidden</a:t>
            </a:r>
            <a:endParaRPr lang="pl-PL" dirty="0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535B15DF-45A0-4C9B-AFA6-311D962C95A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24869" y="3621087"/>
            <a:ext cx="2552700" cy="1352550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D800CF3-BC15-42DA-92A0-C3F702FA1BD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div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overflow</a:t>
            </a:r>
            <a:r>
              <a:rPr lang="pl-PL" dirty="0"/>
              <a:t>: </a:t>
            </a:r>
            <a:r>
              <a:rPr lang="pl-PL" dirty="0" err="1"/>
              <a:t>hidden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98535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2B1BCA5-3C9B-4DF6-9038-CBDF3B813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scroll</a:t>
            </a:r>
            <a:endParaRPr lang="pl-PL" dirty="0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4404195F-4FBC-4E8B-A518-440A571F52D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20106" y="3630612"/>
            <a:ext cx="2562225" cy="1333500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0B82944-13B4-479F-B75B-EC17231A4A4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div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overflow</a:t>
            </a:r>
            <a:r>
              <a:rPr lang="pl-PL" dirty="0"/>
              <a:t>: </a:t>
            </a:r>
            <a:r>
              <a:rPr lang="pl-PL" dirty="0" err="1"/>
              <a:t>scroll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03597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A0767F-40EF-46F9-8C34-009AB3062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auto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AFC752FF-483B-4C88-989D-F29DED1DD94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24869" y="3621087"/>
            <a:ext cx="2552700" cy="1352550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C00F864-93F4-4BBE-A034-A135C8B7648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div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overflow</a:t>
            </a:r>
            <a:r>
              <a:rPr lang="pl-PL" dirty="0"/>
              <a:t>: auto;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79368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609A61-D15C-4DD8-9E2C-FE83E9B9D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overflow</a:t>
            </a:r>
            <a:r>
              <a:rPr lang="pl-PL" dirty="0"/>
              <a:t>-x i </a:t>
            </a:r>
            <a:r>
              <a:rPr lang="pl-PL" dirty="0" err="1"/>
              <a:t>overflow</a:t>
            </a:r>
            <a:r>
              <a:rPr lang="pl-PL" dirty="0"/>
              <a:t>-y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46C2E0DF-C787-481B-BDC0-45135240CD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Parametry te opisuję w jaki sposób ma nastąpić przepełnienie w poziomie i pionie.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div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overflow</a:t>
            </a:r>
            <a:r>
              <a:rPr lang="pl-PL" dirty="0"/>
              <a:t>-x: </a:t>
            </a:r>
            <a:r>
              <a:rPr lang="pl-PL" dirty="0" err="1"/>
              <a:t>hidden</a:t>
            </a:r>
            <a:r>
              <a:rPr lang="pl-PL" dirty="0"/>
              <a:t>; 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overflow</a:t>
            </a:r>
            <a:r>
              <a:rPr lang="pl-PL" dirty="0"/>
              <a:t>-y: </a:t>
            </a:r>
            <a:r>
              <a:rPr lang="pl-PL" dirty="0" err="1"/>
              <a:t>scroll</a:t>
            </a:r>
            <a:r>
              <a:rPr lang="pl-PL" dirty="0"/>
              <a:t>;</a:t>
            </a:r>
            <a:r>
              <a:rPr lang="pl-PL"/>
              <a:t> 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345887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14</TotalTime>
  <Words>83</Words>
  <Application>Microsoft Office PowerPoint</Application>
  <PresentationFormat>Panoramiczny</PresentationFormat>
  <Paragraphs>21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2" baseType="lpstr">
      <vt:lpstr>Tw Cen MT</vt:lpstr>
      <vt:lpstr>Tw Cen MT Condensed</vt:lpstr>
      <vt:lpstr>Wingdings 3</vt:lpstr>
      <vt:lpstr>Integralny</vt:lpstr>
      <vt:lpstr>Overflow</vt:lpstr>
      <vt:lpstr>Overflow</vt:lpstr>
      <vt:lpstr>Overflow - opcje</vt:lpstr>
      <vt:lpstr>Visible</vt:lpstr>
      <vt:lpstr>hidden</vt:lpstr>
      <vt:lpstr>scroll</vt:lpstr>
      <vt:lpstr>auto</vt:lpstr>
      <vt:lpstr>overflow-x i overflow-y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Overflow</dc:title>
  <dc:creator>Damian Radzik</dc:creator>
  <cp:lastModifiedBy>Damian Radzik</cp:lastModifiedBy>
  <cp:revision>2</cp:revision>
  <dcterms:created xsi:type="dcterms:W3CDTF">2018-01-14T09:15:38Z</dcterms:created>
  <dcterms:modified xsi:type="dcterms:W3CDTF">2018-01-15T08:05:35Z</dcterms:modified>
</cp:coreProperties>
</file>