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53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04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54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81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950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470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5306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9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391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298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92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E644599-F50E-4D8C-81F2-FAE43975D8F1}" type="datetimeFigureOut">
              <a:rPr lang="pl-PL" smtClean="0"/>
              <a:t>18.03.2018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8E49C17-588C-4FA0-B393-FC46A4F347C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73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587B2A-3839-4156-AA83-E5FA21B0A6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Media </a:t>
            </a:r>
            <a:r>
              <a:rPr lang="pl-PL" dirty="0" err="1"/>
              <a:t>Queries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4C04EE4-442A-45F0-A120-7B8BFDB31E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426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2687B2FA-A7F6-44E0-83F0-11B1ABDC7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Menu responsywne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23795F9-AEAA-4656-A6C9-5D9DB5FF6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@media </a:t>
            </a:r>
            <a:r>
              <a:rPr lang="pl-PL" dirty="0" err="1"/>
              <a:t>screen</a:t>
            </a:r>
            <a:r>
              <a:rPr lang="pl-PL" dirty="0"/>
              <a:t> and (max-</a:t>
            </a:r>
            <a:r>
              <a:rPr lang="pl-PL" dirty="0" err="1"/>
              <a:t>width</a:t>
            </a:r>
            <a:r>
              <a:rPr lang="pl-PL" dirty="0"/>
              <a:t>: 600px) {</a:t>
            </a:r>
          </a:p>
          <a:p>
            <a:pPr marL="0" indent="0">
              <a:buNone/>
            </a:pPr>
            <a:r>
              <a:rPr lang="pl-PL" dirty="0"/>
              <a:t>    .</a:t>
            </a:r>
            <a:r>
              <a:rPr lang="pl-PL" dirty="0" err="1"/>
              <a:t>topnav</a:t>
            </a:r>
            <a:r>
              <a:rPr lang="pl-PL" dirty="0"/>
              <a:t> a {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float</a:t>
            </a:r>
            <a:r>
              <a:rPr lang="pl-PL" dirty="0"/>
              <a:t>: </a:t>
            </a:r>
            <a:r>
              <a:rPr lang="pl-PL" dirty="0" err="1"/>
              <a:t>none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dirty="0" err="1"/>
              <a:t>width</a:t>
            </a:r>
            <a:r>
              <a:rPr lang="pl-PL" dirty="0"/>
              <a:t>: 100%;</a:t>
            </a:r>
          </a:p>
          <a:p>
            <a:pPr marL="0" indent="0">
              <a:buNone/>
            </a:pPr>
            <a:r>
              <a:rPr lang="pl-PL" dirty="0"/>
              <a:t>    }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8271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238757-38F7-4CFE-9E8C-E849E839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CSS2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7153C7-E29B-4850-BE12-AC3F423F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Reguła @media, wprowadzona w CSS2, umożliwiła zdefiniowanie różnych reguł stylu dla różnych typów mediów.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Przykład: Możesz mieć jeden zestaw reguł stylu dla ekranów komputerowych, jeden dla drukarek, jeden dla urządzeń przenośnych, jeden dla urządzeń telewizyjnych i tak dalej.</a:t>
            </a:r>
          </a:p>
        </p:txBody>
      </p:sp>
    </p:spTree>
    <p:extLst>
      <p:ext uri="{BB962C8B-B14F-4D97-AF65-F5344CB8AC3E}">
        <p14:creationId xmlns:p14="http://schemas.microsoft.com/office/powerpoint/2010/main" val="217274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0FD537-E93E-450B-89FF-307874FD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CSS3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93093B-9317-454A-AFB7-4A2804269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Media w CSS3 rozszerzyły pomysł z CSS2: Zamiast sprawdzać typ urządzenia, patrzą na jego możliwości.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Zapytania o media można wykorzystać do sprawdzenia wielu rzeczy, takich jak: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Szerokość i wysokość widoku</a:t>
            </a:r>
          </a:p>
          <a:p>
            <a:r>
              <a:rPr lang="pl-PL" dirty="0"/>
              <a:t>Szerokość i wysokość urządzenia</a:t>
            </a:r>
          </a:p>
          <a:p>
            <a:r>
              <a:rPr lang="pl-PL" dirty="0"/>
              <a:t>Orientacja</a:t>
            </a:r>
          </a:p>
          <a:p>
            <a:r>
              <a:rPr lang="pl-PL" dirty="0"/>
              <a:t>Rozdzielczość</a:t>
            </a:r>
          </a:p>
          <a:p>
            <a:pPr marL="0" indent="0">
              <a:buNone/>
            </a:pPr>
            <a:r>
              <a:rPr lang="pl-PL" dirty="0"/>
              <a:t>Korzystanie z tych zapytań to popularna technika dostarczania dostosowanego arkusza stylów do komputerów stacjonarnych, laptopów, tabletów i telefonów komórkowych.</a:t>
            </a:r>
          </a:p>
        </p:txBody>
      </p:sp>
    </p:spTree>
    <p:extLst>
      <p:ext uri="{BB962C8B-B14F-4D97-AF65-F5344CB8AC3E}">
        <p14:creationId xmlns:p14="http://schemas.microsoft.com/office/powerpoint/2010/main" val="30750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E2CE05-8602-4CD0-B41E-4CAE37FF4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C80E6B-C353-438D-9564-9FAB512FD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@media </a:t>
            </a:r>
            <a:r>
              <a:rPr lang="en-US" dirty="0" err="1"/>
              <a:t>not|only</a:t>
            </a:r>
            <a:r>
              <a:rPr lang="en-US" dirty="0"/>
              <a:t> </a:t>
            </a:r>
            <a:r>
              <a:rPr lang="en-US" i="1" dirty="0" err="1"/>
              <a:t>mediatype</a:t>
            </a:r>
            <a:r>
              <a:rPr lang="en-US" i="1" dirty="0"/>
              <a:t> </a:t>
            </a:r>
            <a:r>
              <a:rPr lang="en-US" dirty="0"/>
              <a:t>and</a:t>
            </a:r>
            <a:r>
              <a:rPr lang="en-US" i="1" dirty="0"/>
              <a:t> </a:t>
            </a:r>
            <a:r>
              <a:rPr lang="en-US" dirty="0"/>
              <a:t>(</a:t>
            </a:r>
            <a:r>
              <a:rPr lang="en-US" i="1" dirty="0"/>
              <a:t>expressions</a:t>
            </a:r>
            <a:r>
              <a:rPr lang="en-US" dirty="0"/>
              <a:t>) {</a:t>
            </a:r>
            <a:br>
              <a:rPr lang="en-US" i="1" dirty="0"/>
            </a:br>
            <a:r>
              <a:rPr lang="en-US" i="1" dirty="0"/>
              <a:t>    CSS-Code;</a:t>
            </a:r>
            <a:br>
              <a:rPr lang="en-US" i="1" dirty="0"/>
            </a:br>
            <a:r>
              <a:rPr lang="en-US" dirty="0"/>
              <a:t>}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9802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CE1193-65AD-4B07-9470-2634C51F2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D6CC9A-6682-4FC4-9105-886996E3F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Wynik zapytania jest prawdziwy, jeśli określony typ nośnika jest zgodny z typem urządzenia, na którym dokument jest wyświetlany, a wszystkie wyrażenia w zapytaniu o media są prawdziwe. Gdy zapytanie o media ma wartość </a:t>
            </a:r>
            <a:r>
              <a:rPr lang="pl-PL" dirty="0" err="1"/>
              <a:t>true</a:t>
            </a:r>
            <a:r>
              <a:rPr lang="pl-PL" dirty="0"/>
              <a:t>, stosuje się odpowiedni arkusz stylów lub style, zgodnie ze zwykłymi regułami kaskadowymi.</a:t>
            </a:r>
          </a:p>
        </p:txBody>
      </p:sp>
    </p:spTree>
    <p:extLst>
      <p:ext uri="{BB962C8B-B14F-4D97-AF65-F5344CB8AC3E}">
        <p14:creationId xmlns:p14="http://schemas.microsoft.com/office/powerpoint/2010/main" val="143306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3E7C51-BB1B-48C1-9BF3-CCB88AA62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AB4AEA-B877-45B5-A947-46F6FBF63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Możesz także mieć różne arkusze stylów dla różnych mediów: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&lt;link </a:t>
            </a:r>
            <a:r>
              <a:rPr lang="pl-PL" dirty="0" err="1"/>
              <a:t>rel</a:t>
            </a:r>
            <a:r>
              <a:rPr lang="pl-PL" dirty="0"/>
              <a:t> = "</a:t>
            </a:r>
            <a:r>
              <a:rPr lang="pl-PL" dirty="0" err="1"/>
              <a:t>stylesheet</a:t>
            </a:r>
            <a:r>
              <a:rPr lang="pl-PL" dirty="0"/>
              <a:t>" media = "</a:t>
            </a:r>
            <a:r>
              <a:rPr lang="pl-PL" dirty="0" err="1"/>
              <a:t>mediatype</a:t>
            </a:r>
            <a:r>
              <a:rPr lang="pl-PL" dirty="0"/>
              <a:t> i | not | </a:t>
            </a:r>
            <a:r>
              <a:rPr lang="pl-PL" dirty="0" err="1"/>
              <a:t>only</a:t>
            </a:r>
            <a:r>
              <a:rPr lang="pl-PL" dirty="0"/>
              <a:t> (</a:t>
            </a:r>
            <a:r>
              <a:rPr lang="pl-PL" dirty="0" err="1"/>
              <a:t>expressions</a:t>
            </a:r>
            <a:r>
              <a:rPr lang="pl-PL" dirty="0"/>
              <a:t>)" </a:t>
            </a:r>
            <a:r>
              <a:rPr lang="pl-PL" dirty="0" err="1"/>
              <a:t>href</a:t>
            </a:r>
            <a:r>
              <a:rPr lang="pl-PL" dirty="0"/>
              <a:t> = "print.css"&gt;</a:t>
            </a:r>
          </a:p>
        </p:txBody>
      </p:sp>
    </p:spTree>
    <p:extLst>
      <p:ext uri="{BB962C8B-B14F-4D97-AF65-F5344CB8AC3E}">
        <p14:creationId xmlns:p14="http://schemas.microsoft.com/office/powerpoint/2010/main" val="361803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3BA392-5C06-412A-A29B-6275B02DB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57FAC-5004-43E9-B565-ABB04970C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	</a:t>
            </a:r>
          </a:p>
          <a:p>
            <a:r>
              <a:rPr lang="en-US" dirty="0"/>
              <a:t>print	</a:t>
            </a:r>
          </a:p>
          <a:p>
            <a:r>
              <a:rPr lang="en-US" dirty="0"/>
              <a:t>screen	</a:t>
            </a:r>
            <a:endParaRPr lang="pl-PL" dirty="0"/>
          </a:p>
          <a:p>
            <a:r>
              <a:rPr lang="en-US" dirty="0"/>
              <a:t>speech	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9388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1360C0-2F4E-4833-B28B-110417236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7681D7-1706-44D4-A2C2-67F5FF97C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@media screen and (min-width: 480px) {</a:t>
            </a:r>
            <a:br>
              <a:rPr lang="en-US" dirty="0"/>
            </a:br>
            <a:r>
              <a:rPr lang="en-US" dirty="0"/>
              <a:t>    body {</a:t>
            </a:r>
            <a:br>
              <a:rPr lang="en-US" dirty="0"/>
            </a:br>
            <a:r>
              <a:rPr lang="en-US" dirty="0"/>
              <a:t>        background-color: </a:t>
            </a:r>
            <a:r>
              <a:rPr lang="en-US" dirty="0" err="1"/>
              <a:t>lightgreen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  }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7558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8C61FA-383F-4E37-878C-260B4B3F2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Właściwości media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A556F7A-B32B-4C4A-8FEA-D6CC0F951F9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dirty="0" err="1"/>
              <a:t>any-hover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any</a:t>
            </a:r>
            <a:r>
              <a:rPr lang="pl-PL" dirty="0"/>
              <a:t>-pointer	</a:t>
            </a:r>
          </a:p>
          <a:p>
            <a:pPr marL="0" indent="0">
              <a:buNone/>
            </a:pPr>
            <a:r>
              <a:rPr lang="pl-PL" dirty="0" err="1"/>
              <a:t>aspect</a:t>
            </a:r>
            <a:r>
              <a:rPr lang="pl-PL" dirty="0"/>
              <a:t>-ratio	</a:t>
            </a:r>
          </a:p>
          <a:p>
            <a:pPr marL="0" indent="0">
              <a:buNone/>
            </a:pPr>
            <a:r>
              <a:rPr lang="pl-PL" dirty="0" err="1"/>
              <a:t>color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color-gamut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color</a:t>
            </a:r>
            <a:r>
              <a:rPr lang="pl-PL" dirty="0"/>
              <a:t>-index	</a:t>
            </a:r>
          </a:p>
          <a:p>
            <a:pPr marL="0" indent="0">
              <a:buNone/>
            </a:pPr>
            <a:r>
              <a:rPr lang="pl-PL" dirty="0" err="1"/>
              <a:t>grid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height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hover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inverted-colors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light-level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max-</a:t>
            </a:r>
            <a:r>
              <a:rPr lang="pl-PL" dirty="0" err="1"/>
              <a:t>aspect</a:t>
            </a:r>
            <a:r>
              <a:rPr lang="pl-PL" dirty="0"/>
              <a:t>-ratio	</a:t>
            </a:r>
          </a:p>
          <a:p>
            <a:pPr marL="0" indent="0">
              <a:buNone/>
            </a:pPr>
            <a:r>
              <a:rPr lang="pl-PL" dirty="0"/>
              <a:t>max-</a:t>
            </a:r>
            <a:r>
              <a:rPr lang="pl-PL" dirty="0" err="1"/>
              <a:t>color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max-</a:t>
            </a:r>
            <a:r>
              <a:rPr lang="pl-PL" dirty="0" err="1"/>
              <a:t>color</a:t>
            </a:r>
            <a:r>
              <a:rPr lang="pl-PL" dirty="0"/>
              <a:t>-index	</a:t>
            </a:r>
          </a:p>
          <a:p>
            <a:pPr marL="0" indent="0">
              <a:buNone/>
            </a:pPr>
            <a:r>
              <a:rPr lang="pl-PL" dirty="0"/>
              <a:t>max-</a:t>
            </a:r>
            <a:r>
              <a:rPr lang="pl-PL" dirty="0" err="1"/>
              <a:t>height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max-</a:t>
            </a:r>
            <a:r>
              <a:rPr lang="pl-PL" dirty="0" err="1"/>
              <a:t>monochrome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max-resolution	</a:t>
            </a:r>
          </a:p>
          <a:p>
            <a:pPr marL="0" indent="0">
              <a:buNone/>
            </a:pPr>
            <a:r>
              <a:rPr lang="pl-PL" dirty="0"/>
              <a:t>max-</a:t>
            </a:r>
            <a:r>
              <a:rPr lang="pl-PL" dirty="0" err="1"/>
              <a:t>width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0A757DF-6F5F-4D65-A8CD-C668AB1EF6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min-</a:t>
            </a:r>
            <a:r>
              <a:rPr lang="pl-PL" dirty="0" err="1"/>
              <a:t>aspect</a:t>
            </a:r>
            <a:r>
              <a:rPr lang="pl-PL" dirty="0"/>
              <a:t>-ratio	</a:t>
            </a:r>
          </a:p>
          <a:p>
            <a:pPr marL="0" indent="0">
              <a:buNone/>
            </a:pPr>
            <a:r>
              <a:rPr lang="pl-PL" dirty="0"/>
              <a:t>min-</a:t>
            </a:r>
            <a:r>
              <a:rPr lang="pl-PL" dirty="0" err="1"/>
              <a:t>color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min-</a:t>
            </a:r>
            <a:r>
              <a:rPr lang="pl-PL" dirty="0" err="1"/>
              <a:t>color</a:t>
            </a:r>
            <a:r>
              <a:rPr lang="pl-PL" dirty="0"/>
              <a:t>-index	</a:t>
            </a:r>
          </a:p>
          <a:p>
            <a:pPr marL="0" indent="0">
              <a:buNone/>
            </a:pPr>
            <a:r>
              <a:rPr lang="pl-PL" dirty="0"/>
              <a:t>min-</a:t>
            </a:r>
            <a:r>
              <a:rPr lang="pl-PL" dirty="0" err="1"/>
              <a:t>height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min-</a:t>
            </a:r>
            <a:r>
              <a:rPr lang="pl-PL" dirty="0" err="1"/>
              <a:t>monochrome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min-resolution	</a:t>
            </a:r>
          </a:p>
          <a:p>
            <a:pPr marL="0" indent="0">
              <a:buNone/>
            </a:pPr>
            <a:r>
              <a:rPr lang="pl-PL" dirty="0"/>
              <a:t>min-</a:t>
            </a:r>
            <a:r>
              <a:rPr lang="pl-PL" dirty="0" err="1"/>
              <a:t>width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monochrome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orientation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overflow-block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overflow-inline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/>
              <a:t>pointer	</a:t>
            </a:r>
          </a:p>
          <a:p>
            <a:pPr marL="0" indent="0">
              <a:buNone/>
            </a:pPr>
            <a:r>
              <a:rPr lang="pl-PL" dirty="0"/>
              <a:t>resolution	</a:t>
            </a:r>
          </a:p>
          <a:p>
            <a:pPr marL="0" indent="0">
              <a:buNone/>
            </a:pPr>
            <a:r>
              <a:rPr lang="pl-PL" dirty="0" err="1"/>
              <a:t>scan</a:t>
            </a:r>
            <a:r>
              <a:rPr lang="pl-PL" dirty="0"/>
              <a:t>	</a:t>
            </a:r>
          </a:p>
          <a:p>
            <a:pPr marL="0" indent="0">
              <a:buNone/>
            </a:pPr>
            <a:r>
              <a:rPr lang="pl-PL" dirty="0" err="1"/>
              <a:t>scripting</a:t>
            </a:r>
            <a:r>
              <a:rPr lang="pl-PL" dirty="0"/>
              <a:t>	 </a:t>
            </a:r>
          </a:p>
          <a:p>
            <a:pPr marL="0" indent="0">
              <a:buNone/>
            </a:pPr>
            <a:r>
              <a:rPr lang="pl-PL" dirty="0"/>
              <a:t>update	</a:t>
            </a:r>
          </a:p>
          <a:p>
            <a:pPr marL="0" indent="0">
              <a:buNone/>
            </a:pPr>
            <a:r>
              <a:rPr lang="pl-PL" dirty="0" err="1"/>
              <a:t>width</a:t>
            </a:r>
            <a:r>
              <a:rPr lang="pl-P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76638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</TotalTime>
  <Words>254</Words>
  <Application>Microsoft Office PowerPoint</Application>
  <PresentationFormat>Panoramiczny</PresentationFormat>
  <Paragraphs>72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Integralny</vt:lpstr>
      <vt:lpstr>Media Queries</vt:lpstr>
      <vt:lpstr>CSS2</vt:lpstr>
      <vt:lpstr>CSS3</vt:lpstr>
      <vt:lpstr>Zapis</vt:lpstr>
      <vt:lpstr>Prezentacja programu PowerPoint</vt:lpstr>
      <vt:lpstr>Prezentacja programu PowerPoint</vt:lpstr>
      <vt:lpstr>Typy</vt:lpstr>
      <vt:lpstr>Przykład</vt:lpstr>
      <vt:lpstr>Właściwości media</vt:lpstr>
      <vt:lpstr>Menu responsywne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Queries</dc:title>
  <dc:creator>Damian Radzik</dc:creator>
  <cp:lastModifiedBy>Damian Radzik</cp:lastModifiedBy>
  <cp:revision>4</cp:revision>
  <dcterms:created xsi:type="dcterms:W3CDTF">2018-03-18T14:20:45Z</dcterms:created>
  <dcterms:modified xsi:type="dcterms:W3CDTF">2018-03-18T15:13:34Z</dcterms:modified>
</cp:coreProperties>
</file>